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8"/>
  </p:notesMasterIdLst>
  <p:handoutMasterIdLst>
    <p:handoutMasterId r:id="rId19"/>
  </p:handoutMasterIdLst>
  <p:sldIdLst>
    <p:sldId id="256" r:id="rId3"/>
    <p:sldId id="413" r:id="rId4"/>
    <p:sldId id="408" r:id="rId5"/>
    <p:sldId id="415" r:id="rId6"/>
    <p:sldId id="405" r:id="rId7"/>
    <p:sldId id="406" r:id="rId8"/>
    <p:sldId id="411" r:id="rId9"/>
    <p:sldId id="407" r:id="rId10"/>
    <p:sldId id="410" r:id="rId11"/>
    <p:sldId id="416" r:id="rId12"/>
    <p:sldId id="414" r:id="rId13"/>
    <p:sldId id="412" r:id="rId14"/>
    <p:sldId id="386" r:id="rId15"/>
    <p:sldId id="387" r:id="rId16"/>
    <p:sldId id="323" r:id="rId17"/>
  </p:sldIdLst>
  <p:sldSz cx="12168188" cy="6840538"/>
  <p:notesSz cx="6858000" cy="9144000"/>
  <p:defaultTextStyle>
    <a:defPPr>
      <a:defRPr lang="pl-PL"/>
    </a:defPPr>
    <a:lvl1pPr marL="0" algn="l" defTabSz="912388" rtl="0" eaLnBrk="1" latinLnBrk="0" hangingPunct="1">
      <a:defRPr sz="1796" kern="1200">
        <a:solidFill>
          <a:schemeClr val="tx1"/>
        </a:solidFill>
        <a:latin typeface="+mn-lt"/>
        <a:ea typeface="+mn-ea"/>
        <a:cs typeface="+mn-cs"/>
      </a:defRPr>
    </a:lvl1pPr>
    <a:lvl2pPr marL="456194" algn="l" defTabSz="912388" rtl="0" eaLnBrk="1" latinLnBrk="0" hangingPunct="1">
      <a:defRPr sz="1796" kern="1200">
        <a:solidFill>
          <a:schemeClr val="tx1"/>
        </a:solidFill>
        <a:latin typeface="+mn-lt"/>
        <a:ea typeface="+mn-ea"/>
        <a:cs typeface="+mn-cs"/>
      </a:defRPr>
    </a:lvl2pPr>
    <a:lvl3pPr marL="912388" algn="l" defTabSz="912388" rtl="0" eaLnBrk="1" latinLnBrk="0" hangingPunct="1">
      <a:defRPr sz="1796" kern="1200">
        <a:solidFill>
          <a:schemeClr val="tx1"/>
        </a:solidFill>
        <a:latin typeface="+mn-lt"/>
        <a:ea typeface="+mn-ea"/>
        <a:cs typeface="+mn-cs"/>
      </a:defRPr>
    </a:lvl3pPr>
    <a:lvl4pPr marL="1368582" algn="l" defTabSz="912388" rtl="0" eaLnBrk="1" latinLnBrk="0" hangingPunct="1">
      <a:defRPr sz="1796" kern="1200">
        <a:solidFill>
          <a:schemeClr val="tx1"/>
        </a:solidFill>
        <a:latin typeface="+mn-lt"/>
        <a:ea typeface="+mn-ea"/>
        <a:cs typeface="+mn-cs"/>
      </a:defRPr>
    </a:lvl4pPr>
    <a:lvl5pPr marL="1824777" algn="l" defTabSz="912388" rtl="0" eaLnBrk="1" latinLnBrk="0" hangingPunct="1">
      <a:defRPr sz="1796" kern="1200">
        <a:solidFill>
          <a:schemeClr val="tx1"/>
        </a:solidFill>
        <a:latin typeface="+mn-lt"/>
        <a:ea typeface="+mn-ea"/>
        <a:cs typeface="+mn-cs"/>
      </a:defRPr>
    </a:lvl5pPr>
    <a:lvl6pPr marL="2280971" algn="l" defTabSz="912388" rtl="0" eaLnBrk="1" latinLnBrk="0" hangingPunct="1">
      <a:defRPr sz="1796" kern="1200">
        <a:solidFill>
          <a:schemeClr val="tx1"/>
        </a:solidFill>
        <a:latin typeface="+mn-lt"/>
        <a:ea typeface="+mn-ea"/>
        <a:cs typeface="+mn-cs"/>
      </a:defRPr>
    </a:lvl6pPr>
    <a:lvl7pPr marL="2737165" algn="l" defTabSz="912388" rtl="0" eaLnBrk="1" latinLnBrk="0" hangingPunct="1">
      <a:defRPr sz="1796" kern="1200">
        <a:solidFill>
          <a:schemeClr val="tx1"/>
        </a:solidFill>
        <a:latin typeface="+mn-lt"/>
        <a:ea typeface="+mn-ea"/>
        <a:cs typeface="+mn-cs"/>
      </a:defRPr>
    </a:lvl7pPr>
    <a:lvl8pPr marL="3193359" algn="l" defTabSz="912388" rtl="0" eaLnBrk="1" latinLnBrk="0" hangingPunct="1">
      <a:defRPr sz="1796" kern="1200">
        <a:solidFill>
          <a:schemeClr val="tx1"/>
        </a:solidFill>
        <a:latin typeface="+mn-lt"/>
        <a:ea typeface="+mn-ea"/>
        <a:cs typeface="+mn-cs"/>
      </a:defRPr>
    </a:lvl8pPr>
    <a:lvl9pPr marL="3649553" algn="l" defTabSz="912388" rtl="0" eaLnBrk="1" latinLnBrk="0" hangingPunct="1">
      <a:defRPr sz="1796"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EDDC58C-EBB3-4D52-8954-64D3F96841F5}">
          <p14:sldIdLst>
            <p14:sldId id="256"/>
          </p14:sldIdLst>
        </p14:section>
        <p14:section name="Sección sin título" id="{DE054F2D-B9E0-46EB-A508-88367D201B75}">
          <p14:sldIdLst>
            <p14:sldId id="413"/>
            <p14:sldId id="408"/>
            <p14:sldId id="415"/>
            <p14:sldId id="405"/>
            <p14:sldId id="406"/>
            <p14:sldId id="411"/>
            <p14:sldId id="407"/>
            <p14:sldId id="410"/>
            <p14:sldId id="416"/>
            <p14:sldId id="414"/>
            <p14:sldId id="412"/>
            <p14:sldId id="386"/>
            <p14:sldId id="387"/>
            <p14:sldId id="323"/>
          </p14:sldIdLst>
        </p14:section>
      </p14:sectionLst>
    </p:ext>
    <p:ext uri="{EFAFB233-063F-42B5-8137-9DF3F51BA10A}">
      <p15:sldGuideLst xmlns:p15="http://schemas.microsoft.com/office/powerpoint/2012/main">
        <p15:guide id="1" orient="horz" pos="2154">
          <p15:clr>
            <a:srgbClr val="A4A3A4"/>
          </p15:clr>
        </p15:guide>
        <p15:guide id="2" pos="38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960000"/>
    <a:srgbClr val="D22323"/>
    <a:srgbClr val="1D1D1D"/>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92" autoAdjust="0"/>
  </p:normalViewPr>
  <p:slideViewPr>
    <p:cSldViewPr snapToGrid="0">
      <p:cViewPr varScale="1">
        <p:scale>
          <a:sx n="119" d="100"/>
          <a:sy n="119" d="100"/>
        </p:scale>
        <p:origin x="222" y="114"/>
      </p:cViewPr>
      <p:guideLst>
        <p:guide orient="horz" pos="2154"/>
        <p:guide pos="3832"/>
      </p:guideLst>
    </p:cSldViewPr>
  </p:slideViewPr>
  <p:notesTextViewPr>
    <p:cViewPr>
      <p:scale>
        <a:sx n="1" d="1"/>
        <a:sy n="1" d="1"/>
      </p:scale>
      <p:origin x="0" y="0"/>
    </p:cViewPr>
  </p:notesTextViewPr>
  <p:notesViewPr>
    <p:cSldViewPr snapToGrid="0" showGuides="1">
      <p:cViewPr varScale="1">
        <p:scale>
          <a:sx n="71" d="100"/>
          <a:sy n="71" d="100"/>
        </p:scale>
        <p:origin x="3029"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6410F1-E401-4F4F-97DE-E3F6B1293356}" type="doc">
      <dgm:prSet loTypeId="urn:microsoft.com/office/officeart/2005/8/layout/hList2" loCatId="picture" qsTypeId="urn:microsoft.com/office/officeart/2005/8/quickstyle/simple3" qsCatId="simple" csTypeId="urn:microsoft.com/office/officeart/2005/8/colors/accent1_2" csCatId="accent1" phldr="1"/>
      <dgm:spPr/>
      <dgm:t>
        <a:bodyPr/>
        <a:lstStyle/>
        <a:p>
          <a:endParaRPr lang="es-ES"/>
        </a:p>
      </dgm:t>
    </dgm:pt>
    <dgm:pt modelId="{A9EC7D97-9D06-4324-8C19-FC87DD4AC9C7}">
      <dgm:prSet phldrT="[Texto]" custT="1"/>
      <dgm:spPr/>
      <dgm:t>
        <a:bodyPr/>
        <a:lstStyle/>
        <a:p>
          <a:r>
            <a:rPr lang="pl-PL" sz="2400" b="1" dirty="0"/>
            <a:t>ACTIONS</a:t>
          </a:r>
          <a:endParaRPr lang="es-ES" sz="2400" b="1" dirty="0"/>
        </a:p>
      </dgm:t>
    </dgm:pt>
    <dgm:pt modelId="{53091166-F736-421B-AF78-77D79582ECA0}" type="parTrans" cxnId="{52D52F16-FC54-411D-9937-7E25CB73D741}">
      <dgm:prSet/>
      <dgm:spPr/>
      <dgm:t>
        <a:bodyPr/>
        <a:lstStyle/>
        <a:p>
          <a:endParaRPr lang="es-ES"/>
        </a:p>
      </dgm:t>
    </dgm:pt>
    <dgm:pt modelId="{40B645F5-7420-4E8E-B724-952CC82468EC}" type="sibTrans" cxnId="{52D52F16-FC54-411D-9937-7E25CB73D741}">
      <dgm:prSet/>
      <dgm:spPr/>
      <dgm:t>
        <a:bodyPr/>
        <a:lstStyle/>
        <a:p>
          <a:endParaRPr lang="es-ES"/>
        </a:p>
      </dgm:t>
    </dgm:pt>
    <dgm:pt modelId="{CAC8CB17-C4EE-4D3C-ADA3-B6E753EA3D32}">
      <dgm:prSet phldrT="[Texto]" custT="1"/>
      <dgm:spPr/>
      <dgm:t>
        <a:bodyPr/>
        <a:lstStyle/>
        <a:p>
          <a:r>
            <a:rPr lang="pl-PL" sz="1700" dirty="0"/>
            <a:t>Virtual </a:t>
          </a:r>
          <a:r>
            <a:rPr lang="pl-PL" sz="1700" dirty="0" err="1"/>
            <a:t>power</a:t>
          </a:r>
          <a:r>
            <a:rPr lang="pl-PL" sz="1700" dirty="0"/>
            <a:t> plant</a:t>
          </a:r>
          <a:endParaRPr lang="es-ES" sz="1700" dirty="0"/>
        </a:p>
      </dgm:t>
    </dgm:pt>
    <dgm:pt modelId="{24B085BF-AFF0-4C1B-B52B-8558EA43E89D}" type="parTrans" cxnId="{E2998428-0950-4650-A360-A575940FABDB}">
      <dgm:prSet/>
      <dgm:spPr/>
      <dgm:t>
        <a:bodyPr/>
        <a:lstStyle/>
        <a:p>
          <a:endParaRPr lang="es-ES"/>
        </a:p>
      </dgm:t>
    </dgm:pt>
    <dgm:pt modelId="{E06DD633-83CC-489E-A7C4-16843AE62219}" type="sibTrans" cxnId="{E2998428-0950-4650-A360-A575940FABDB}">
      <dgm:prSet/>
      <dgm:spPr/>
      <dgm:t>
        <a:bodyPr/>
        <a:lstStyle/>
        <a:p>
          <a:endParaRPr lang="es-ES"/>
        </a:p>
      </dgm:t>
    </dgm:pt>
    <dgm:pt modelId="{37788749-91A7-4ECD-AB46-C4E2A63D4EB9}">
      <dgm:prSet phldrT="[Texto]" custT="1"/>
      <dgm:spPr/>
      <dgm:t>
        <a:bodyPr/>
        <a:lstStyle/>
        <a:p>
          <a:r>
            <a:rPr lang="pl-PL" sz="1700" dirty="0"/>
            <a:t>Green </a:t>
          </a:r>
          <a:r>
            <a:rPr lang="pl-PL" sz="1700" dirty="0" err="1"/>
            <a:t>hydrogen</a:t>
          </a:r>
          <a:r>
            <a:rPr lang="pl-PL" sz="1700" dirty="0"/>
            <a:t> plant</a:t>
          </a:r>
          <a:endParaRPr lang="es-ES" sz="1700" dirty="0"/>
        </a:p>
      </dgm:t>
    </dgm:pt>
    <dgm:pt modelId="{51EAFF85-D741-4165-8EA6-F715CCC0411E}" type="parTrans" cxnId="{D5F92882-B143-44FA-8A35-7D464A00DF2D}">
      <dgm:prSet/>
      <dgm:spPr/>
      <dgm:t>
        <a:bodyPr/>
        <a:lstStyle/>
        <a:p>
          <a:endParaRPr lang="es-ES"/>
        </a:p>
      </dgm:t>
    </dgm:pt>
    <dgm:pt modelId="{DBA7A3FE-BF49-443C-A146-C84A2334096D}" type="sibTrans" cxnId="{D5F92882-B143-44FA-8A35-7D464A00DF2D}">
      <dgm:prSet/>
      <dgm:spPr/>
      <dgm:t>
        <a:bodyPr/>
        <a:lstStyle/>
        <a:p>
          <a:endParaRPr lang="es-ES"/>
        </a:p>
      </dgm:t>
    </dgm:pt>
    <dgm:pt modelId="{8AD4CF3C-39DB-4D8B-8C62-EBCA202CB231}">
      <dgm:prSet phldrT="[Texto]" custT="1"/>
      <dgm:spPr/>
      <dgm:t>
        <a:bodyPr/>
        <a:lstStyle/>
        <a:p>
          <a:r>
            <a:rPr lang="pl-PL" sz="1700" dirty="0"/>
            <a:t>Eco-</a:t>
          </a:r>
          <a:r>
            <a:rPr lang="pl-PL" sz="1700" dirty="0" err="1"/>
            <a:t>industrial</a:t>
          </a:r>
          <a:r>
            <a:rPr lang="pl-PL" sz="1700" dirty="0"/>
            <a:t> park</a:t>
          </a:r>
          <a:endParaRPr lang="es-ES" sz="1700" dirty="0"/>
        </a:p>
      </dgm:t>
    </dgm:pt>
    <dgm:pt modelId="{D1C29D5B-CD83-47CB-9AF8-5950258AB303}" type="parTrans" cxnId="{5306E25F-C604-4453-AEC5-52BEA78B8AB5}">
      <dgm:prSet/>
      <dgm:spPr/>
      <dgm:t>
        <a:bodyPr/>
        <a:lstStyle/>
        <a:p>
          <a:endParaRPr lang="es-ES"/>
        </a:p>
      </dgm:t>
    </dgm:pt>
    <dgm:pt modelId="{59935485-4041-49B3-909F-1611C544AAAA}" type="sibTrans" cxnId="{5306E25F-C604-4453-AEC5-52BEA78B8AB5}">
      <dgm:prSet/>
      <dgm:spPr/>
      <dgm:t>
        <a:bodyPr/>
        <a:lstStyle/>
        <a:p>
          <a:endParaRPr lang="es-ES"/>
        </a:p>
      </dgm:t>
    </dgm:pt>
    <dgm:pt modelId="{46364EDB-96B6-489F-8D38-7E10443003B8}">
      <dgm:prSet phldrT="[Texto]" custT="1"/>
      <dgm:spPr/>
      <dgm:t>
        <a:bodyPr/>
        <a:lstStyle/>
        <a:p>
          <a:r>
            <a:rPr lang="pl-PL" sz="2400" b="1" dirty="0"/>
            <a:t>MICRO-ACTIONS</a:t>
          </a:r>
          <a:endParaRPr lang="es-ES" sz="2400" b="1" dirty="0"/>
        </a:p>
      </dgm:t>
    </dgm:pt>
    <dgm:pt modelId="{B1CA3B5D-D8E6-4B97-ADFD-46033BEB6F70}" type="parTrans" cxnId="{BE1F32AF-7096-4045-A0C5-F2AD55B5EFF4}">
      <dgm:prSet/>
      <dgm:spPr/>
      <dgm:t>
        <a:bodyPr/>
        <a:lstStyle/>
        <a:p>
          <a:endParaRPr lang="es-ES"/>
        </a:p>
      </dgm:t>
    </dgm:pt>
    <dgm:pt modelId="{654B5015-AFC9-40F8-8700-365BDE0CEC9A}" type="sibTrans" cxnId="{BE1F32AF-7096-4045-A0C5-F2AD55B5EFF4}">
      <dgm:prSet/>
      <dgm:spPr/>
      <dgm:t>
        <a:bodyPr/>
        <a:lstStyle/>
        <a:p>
          <a:endParaRPr lang="es-ES"/>
        </a:p>
      </dgm:t>
    </dgm:pt>
    <dgm:pt modelId="{B747B761-9141-432D-90CF-86D78D9457C4}">
      <dgm:prSet phldrT="[Texto]" custT="1"/>
      <dgm:spPr/>
      <dgm:t>
        <a:bodyPr/>
        <a:lstStyle/>
        <a:p>
          <a:r>
            <a:rPr lang="pl-PL" sz="1700" dirty="0" err="1"/>
            <a:t>Cultural</a:t>
          </a:r>
          <a:r>
            <a:rPr lang="pl-PL" sz="1700" dirty="0"/>
            <a:t> </a:t>
          </a:r>
          <a:r>
            <a:rPr lang="pl-PL" sz="1700" dirty="0" err="1"/>
            <a:t>heritage</a:t>
          </a:r>
          <a:r>
            <a:rPr lang="pl-PL" sz="1700" dirty="0"/>
            <a:t> and </a:t>
          </a:r>
          <a:r>
            <a:rPr lang="pl-PL" sz="1700" dirty="0" err="1"/>
            <a:t>sports</a:t>
          </a:r>
          <a:r>
            <a:rPr lang="pl-PL" sz="1700" dirty="0"/>
            <a:t>/</a:t>
          </a:r>
          <a:r>
            <a:rPr lang="pl-PL" sz="1700" dirty="0" err="1"/>
            <a:t>recreation</a:t>
          </a:r>
          <a:r>
            <a:rPr lang="pl-PL" sz="1700" dirty="0"/>
            <a:t> </a:t>
          </a:r>
          <a:r>
            <a:rPr lang="pl-PL" sz="1700" dirty="0" err="1"/>
            <a:t>areas</a:t>
          </a:r>
          <a:endParaRPr lang="es-ES" sz="1700" dirty="0"/>
        </a:p>
      </dgm:t>
    </dgm:pt>
    <dgm:pt modelId="{4B442EFE-EF96-48E5-9C88-7C51BA0FCC42}" type="parTrans" cxnId="{1EE24114-3FFE-400A-9A29-6C8C043A6598}">
      <dgm:prSet/>
      <dgm:spPr/>
      <dgm:t>
        <a:bodyPr/>
        <a:lstStyle/>
        <a:p>
          <a:endParaRPr lang="es-ES"/>
        </a:p>
      </dgm:t>
    </dgm:pt>
    <dgm:pt modelId="{B935089E-AA1A-4872-8C09-A45F321ABE96}" type="sibTrans" cxnId="{1EE24114-3FFE-400A-9A29-6C8C043A6598}">
      <dgm:prSet/>
      <dgm:spPr/>
      <dgm:t>
        <a:bodyPr/>
        <a:lstStyle/>
        <a:p>
          <a:endParaRPr lang="es-ES"/>
        </a:p>
      </dgm:t>
    </dgm:pt>
    <dgm:pt modelId="{8707C316-9927-4306-848F-127D9392C514}">
      <dgm:prSet phldrT="[Texto]" custT="1"/>
      <dgm:spPr/>
      <dgm:t>
        <a:bodyPr/>
        <a:lstStyle/>
        <a:p>
          <a:r>
            <a:rPr lang="pl-PL" sz="1700" dirty="0" err="1"/>
            <a:t>Floating</a:t>
          </a:r>
          <a:r>
            <a:rPr lang="pl-PL" sz="1700" dirty="0"/>
            <a:t> PV </a:t>
          </a:r>
          <a:r>
            <a:rPr lang="pl-PL" sz="1700" dirty="0" err="1"/>
            <a:t>panels</a:t>
          </a:r>
          <a:r>
            <a:rPr lang="pl-PL" sz="1700" dirty="0"/>
            <a:t> </a:t>
          </a:r>
          <a:r>
            <a:rPr lang="pl-PL" sz="1700" dirty="0" err="1"/>
            <a:t>at</a:t>
          </a:r>
          <a:r>
            <a:rPr lang="pl-PL" sz="1700" dirty="0"/>
            <a:t> </a:t>
          </a:r>
          <a:r>
            <a:rPr lang="pl-PL" sz="1700" dirty="0" err="1"/>
            <a:t>flooded</a:t>
          </a:r>
          <a:r>
            <a:rPr lang="pl-PL" sz="1700" dirty="0"/>
            <a:t> open-pit </a:t>
          </a:r>
          <a:r>
            <a:rPr lang="pl-PL" sz="1700" dirty="0" err="1"/>
            <a:t>coal</a:t>
          </a:r>
          <a:r>
            <a:rPr lang="pl-PL" sz="1700" dirty="0"/>
            <a:t> </a:t>
          </a:r>
          <a:r>
            <a:rPr lang="pl-PL" sz="1700" dirty="0" err="1"/>
            <a:t>mines</a:t>
          </a:r>
          <a:endParaRPr lang="es-ES" sz="1700" dirty="0"/>
        </a:p>
      </dgm:t>
    </dgm:pt>
    <dgm:pt modelId="{EA9EB808-645F-409C-BF1A-98659C176932}" type="parTrans" cxnId="{66D762A8-B1C0-4537-8A7F-0370B150120D}">
      <dgm:prSet/>
      <dgm:spPr/>
      <dgm:t>
        <a:bodyPr/>
        <a:lstStyle/>
        <a:p>
          <a:endParaRPr lang="es-ES"/>
        </a:p>
      </dgm:t>
    </dgm:pt>
    <dgm:pt modelId="{E96F10D4-6BEC-4E48-A380-EC6D5AA57B77}" type="sibTrans" cxnId="{66D762A8-B1C0-4537-8A7F-0370B150120D}">
      <dgm:prSet/>
      <dgm:spPr/>
      <dgm:t>
        <a:bodyPr/>
        <a:lstStyle/>
        <a:p>
          <a:endParaRPr lang="es-ES"/>
        </a:p>
      </dgm:t>
    </dgm:pt>
    <dgm:pt modelId="{02DC54E0-F417-455E-9692-E8FE3FE22948}">
      <dgm:prSet phldrT="[Texto]" custT="1"/>
      <dgm:spPr/>
      <dgm:t>
        <a:bodyPr/>
        <a:lstStyle/>
        <a:p>
          <a:r>
            <a:rPr lang="pl-PL" sz="1700" dirty="0" err="1"/>
            <a:t>Fisheries</a:t>
          </a:r>
          <a:r>
            <a:rPr lang="pl-PL" sz="1700" dirty="0"/>
            <a:t> in </a:t>
          </a:r>
          <a:r>
            <a:rPr lang="pl-PL" sz="1700" dirty="0" err="1"/>
            <a:t>flooded</a:t>
          </a:r>
          <a:r>
            <a:rPr lang="pl-PL" sz="1700" dirty="0"/>
            <a:t> open-pit </a:t>
          </a:r>
          <a:r>
            <a:rPr lang="pl-PL" sz="1700" dirty="0" err="1"/>
            <a:t>mines</a:t>
          </a:r>
          <a:endParaRPr lang="es-ES" sz="1700" dirty="0"/>
        </a:p>
      </dgm:t>
    </dgm:pt>
    <dgm:pt modelId="{3DC0ECE4-D638-4271-9A58-90D9AD4508AF}" type="parTrans" cxnId="{2D3ED29F-AD57-4ED4-B926-F0F59D5C660D}">
      <dgm:prSet/>
      <dgm:spPr/>
      <dgm:t>
        <a:bodyPr/>
        <a:lstStyle/>
        <a:p>
          <a:endParaRPr lang="es-ES"/>
        </a:p>
      </dgm:t>
    </dgm:pt>
    <dgm:pt modelId="{1C4C11AF-2549-4383-8779-D7FB54104F65}" type="sibTrans" cxnId="{2D3ED29F-AD57-4ED4-B926-F0F59D5C660D}">
      <dgm:prSet/>
      <dgm:spPr/>
      <dgm:t>
        <a:bodyPr/>
        <a:lstStyle/>
        <a:p>
          <a:endParaRPr lang="es-ES"/>
        </a:p>
      </dgm:t>
    </dgm:pt>
    <dgm:pt modelId="{499403CF-750B-48D2-B0D4-89C26E87B2FB}">
      <dgm:prSet phldrT="[Texto]" custT="1"/>
      <dgm:spPr/>
      <dgm:t>
        <a:bodyPr/>
        <a:lstStyle/>
        <a:p>
          <a:r>
            <a:rPr lang="pl-PL" sz="1700" dirty="0" err="1"/>
            <a:t>Combined-cycle</a:t>
          </a:r>
          <a:r>
            <a:rPr lang="pl-PL" sz="1700" dirty="0"/>
            <a:t> </a:t>
          </a:r>
          <a:r>
            <a:rPr lang="pl-PL" sz="1700" dirty="0" err="1"/>
            <a:t>gas</a:t>
          </a:r>
          <a:r>
            <a:rPr lang="pl-PL" sz="1700" dirty="0"/>
            <a:t> </a:t>
          </a:r>
          <a:r>
            <a:rPr lang="pl-PL" sz="1700" dirty="0" err="1"/>
            <a:t>turbine</a:t>
          </a:r>
          <a:r>
            <a:rPr lang="pl-PL" sz="1700" dirty="0"/>
            <a:t> </a:t>
          </a:r>
          <a:r>
            <a:rPr lang="pl-PL" sz="1700" dirty="0" err="1"/>
            <a:t>power</a:t>
          </a:r>
          <a:r>
            <a:rPr lang="pl-PL" sz="1700" dirty="0"/>
            <a:t> plant (</a:t>
          </a:r>
          <a:r>
            <a:rPr lang="pl-PL" sz="1700" dirty="0" err="1"/>
            <a:t>natural</a:t>
          </a:r>
          <a:r>
            <a:rPr lang="pl-PL" sz="1700" dirty="0"/>
            <a:t> </a:t>
          </a:r>
          <a:r>
            <a:rPr lang="pl-PL" sz="1700" dirty="0" err="1"/>
            <a:t>gas</a:t>
          </a:r>
          <a:r>
            <a:rPr lang="pl-PL" sz="1700" dirty="0"/>
            <a:t>)</a:t>
          </a:r>
          <a:endParaRPr lang="es-ES" sz="1700" dirty="0"/>
        </a:p>
      </dgm:t>
    </dgm:pt>
    <dgm:pt modelId="{FD1A8369-302E-42C6-8B66-F569B3F958EB}" type="parTrans" cxnId="{E10558CA-3092-4D31-8BF4-FB2FB467764F}">
      <dgm:prSet/>
      <dgm:spPr/>
      <dgm:t>
        <a:bodyPr/>
        <a:lstStyle/>
        <a:p>
          <a:endParaRPr lang="es-ES"/>
        </a:p>
      </dgm:t>
    </dgm:pt>
    <dgm:pt modelId="{0F1B09CE-F523-4031-88E9-54231492D370}" type="sibTrans" cxnId="{E10558CA-3092-4D31-8BF4-FB2FB467764F}">
      <dgm:prSet/>
      <dgm:spPr/>
      <dgm:t>
        <a:bodyPr/>
        <a:lstStyle/>
        <a:p>
          <a:endParaRPr lang="es-ES"/>
        </a:p>
      </dgm:t>
    </dgm:pt>
    <dgm:pt modelId="{16292BF2-B6D7-4E2D-B808-D78B5B2BD465}">
      <dgm:prSet phldrT="[Texto]" custT="1"/>
      <dgm:spPr/>
      <dgm:t>
        <a:bodyPr/>
        <a:lstStyle/>
        <a:p>
          <a:r>
            <a:rPr lang="pl-PL" sz="1700" dirty="0" err="1"/>
            <a:t>Mine</a:t>
          </a:r>
          <a:r>
            <a:rPr lang="pl-PL" sz="1700" dirty="0"/>
            <a:t> </a:t>
          </a:r>
          <a:r>
            <a:rPr lang="pl-PL" sz="1700" dirty="0" err="1"/>
            <a:t>gas</a:t>
          </a:r>
          <a:r>
            <a:rPr lang="pl-PL" sz="1700" dirty="0"/>
            <a:t> </a:t>
          </a:r>
          <a:r>
            <a:rPr lang="pl-PL" sz="1700" dirty="0" err="1"/>
            <a:t>utilization</a:t>
          </a:r>
          <a:r>
            <a:rPr lang="pl-PL" sz="1700" dirty="0"/>
            <a:t> for </a:t>
          </a:r>
          <a:r>
            <a:rPr lang="pl-PL" sz="1700" dirty="0" err="1"/>
            <a:t>gas-powered</a:t>
          </a:r>
          <a:r>
            <a:rPr lang="pl-PL" sz="1700" dirty="0"/>
            <a:t> CHP </a:t>
          </a:r>
          <a:r>
            <a:rPr lang="pl-PL" sz="1700" dirty="0" err="1"/>
            <a:t>power</a:t>
          </a:r>
          <a:r>
            <a:rPr lang="pl-PL" sz="1700" dirty="0"/>
            <a:t> </a:t>
          </a:r>
          <a:r>
            <a:rPr lang="pl-PL" sz="1700" dirty="0" err="1"/>
            <a:t>units</a:t>
          </a:r>
          <a:endParaRPr lang="es-ES" sz="1700" dirty="0"/>
        </a:p>
      </dgm:t>
    </dgm:pt>
    <dgm:pt modelId="{E112906F-3BEC-4D3B-A358-EE68F47D7234}" type="parTrans" cxnId="{0D59494B-5E5E-4A20-A4E9-00FBCD3BC8D4}">
      <dgm:prSet/>
      <dgm:spPr/>
      <dgm:t>
        <a:bodyPr/>
        <a:lstStyle/>
        <a:p>
          <a:endParaRPr lang="es-ES"/>
        </a:p>
      </dgm:t>
    </dgm:pt>
    <dgm:pt modelId="{E108D2FD-E503-4190-A1F3-3EE69D96603E}" type="sibTrans" cxnId="{0D59494B-5E5E-4A20-A4E9-00FBCD3BC8D4}">
      <dgm:prSet/>
      <dgm:spPr/>
      <dgm:t>
        <a:bodyPr/>
        <a:lstStyle/>
        <a:p>
          <a:endParaRPr lang="es-ES"/>
        </a:p>
      </dgm:t>
    </dgm:pt>
    <dgm:pt modelId="{B6FF6499-E68C-47AA-9285-0163F02BE7B5}">
      <dgm:prSet phldrT="[Texto]" custT="1"/>
      <dgm:spPr/>
      <dgm:t>
        <a:bodyPr/>
        <a:lstStyle/>
        <a:p>
          <a:r>
            <a:rPr lang="pl-PL" sz="1700" dirty="0"/>
            <a:t>Small </a:t>
          </a:r>
          <a:r>
            <a:rPr lang="pl-PL" sz="1700" dirty="0" err="1"/>
            <a:t>modular</a:t>
          </a:r>
          <a:r>
            <a:rPr lang="pl-PL" sz="1700" dirty="0"/>
            <a:t> </a:t>
          </a:r>
          <a:r>
            <a:rPr lang="pl-PL" sz="1700" dirty="0" err="1"/>
            <a:t>reactors</a:t>
          </a:r>
          <a:endParaRPr lang="es-ES" sz="1700" dirty="0"/>
        </a:p>
      </dgm:t>
    </dgm:pt>
    <dgm:pt modelId="{133A2376-739A-492C-909C-647601A893D3}" type="parTrans" cxnId="{51C2CBBC-3BC3-4A26-A841-9205651CF32C}">
      <dgm:prSet/>
      <dgm:spPr/>
      <dgm:t>
        <a:bodyPr/>
        <a:lstStyle/>
        <a:p>
          <a:endParaRPr lang="es-ES"/>
        </a:p>
      </dgm:t>
    </dgm:pt>
    <dgm:pt modelId="{638720B5-93D1-4C8F-9BBA-C2947259F8BD}" type="sibTrans" cxnId="{51C2CBBC-3BC3-4A26-A841-9205651CF32C}">
      <dgm:prSet/>
      <dgm:spPr/>
      <dgm:t>
        <a:bodyPr/>
        <a:lstStyle/>
        <a:p>
          <a:endParaRPr lang="es-ES"/>
        </a:p>
      </dgm:t>
    </dgm:pt>
    <dgm:pt modelId="{665727E5-F3CF-4F5D-9703-88A5E4B38168}">
      <dgm:prSet phldrT="[Texto]" custT="1"/>
      <dgm:spPr/>
      <dgm:t>
        <a:bodyPr/>
        <a:lstStyle/>
        <a:p>
          <a:r>
            <a:rPr lang="pl-PL" sz="1700" dirty="0" err="1"/>
            <a:t>Biofules</a:t>
          </a:r>
          <a:r>
            <a:rPr lang="pl-PL" sz="1700" dirty="0"/>
            <a:t> </a:t>
          </a:r>
          <a:r>
            <a:rPr lang="pl-PL" sz="1700" dirty="0" err="1"/>
            <a:t>combustion</a:t>
          </a:r>
          <a:r>
            <a:rPr lang="pl-PL" sz="1700" dirty="0"/>
            <a:t> Energy </a:t>
          </a:r>
          <a:r>
            <a:rPr lang="pl-PL" sz="1700" dirty="0" err="1"/>
            <a:t>plants</a:t>
          </a:r>
          <a:endParaRPr lang="es-ES" sz="1700" dirty="0"/>
        </a:p>
      </dgm:t>
    </dgm:pt>
    <dgm:pt modelId="{B15B1683-418F-4053-BE76-D6661B62498E}" type="parTrans" cxnId="{E24BE3C2-8CC5-4319-8338-2B19495C8CF1}">
      <dgm:prSet/>
      <dgm:spPr/>
      <dgm:t>
        <a:bodyPr/>
        <a:lstStyle/>
        <a:p>
          <a:endParaRPr lang="es-ES"/>
        </a:p>
      </dgm:t>
    </dgm:pt>
    <dgm:pt modelId="{117D7B89-D77D-4705-98AD-23F6863B8237}" type="sibTrans" cxnId="{E24BE3C2-8CC5-4319-8338-2B19495C8CF1}">
      <dgm:prSet/>
      <dgm:spPr/>
      <dgm:t>
        <a:bodyPr/>
        <a:lstStyle/>
        <a:p>
          <a:endParaRPr lang="es-ES"/>
        </a:p>
      </dgm:t>
    </dgm:pt>
    <dgm:pt modelId="{9B89EAE6-C402-4549-87AD-8DD651F7642C}">
      <dgm:prSet phldrT="[Texto]" custT="1"/>
      <dgm:spPr/>
      <dgm:t>
        <a:bodyPr/>
        <a:lstStyle/>
        <a:p>
          <a:r>
            <a:rPr lang="pl-PL" sz="1700" dirty="0" err="1"/>
            <a:t>Moltens</a:t>
          </a:r>
          <a:r>
            <a:rPr lang="pl-PL" sz="1700" dirty="0"/>
            <a:t> salt plant</a:t>
          </a:r>
          <a:endParaRPr lang="es-ES" sz="1700" dirty="0"/>
        </a:p>
      </dgm:t>
    </dgm:pt>
    <dgm:pt modelId="{7687526D-FF3E-4053-9B91-536E00B01726}" type="parTrans" cxnId="{89237B10-8608-4B5E-894C-05383DBD791B}">
      <dgm:prSet/>
      <dgm:spPr/>
      <dgm:t>
        <a:bodyPr/>
        <a:lstStyle/>
        <a:p>
          <a:endParaRPr lang="es-ES"/>
        </a:p>
      </dgm:t>
    </dgm:pt>
    <dgm:pt modelId="{28E22306-73D3-452E-8DD3-0B901B0411CF}" type="sibTrans" cxnId="{89237B10-8608-4B5E-894C-05383DBD791B}">
      <dgm:prSet/>
      <dgm:spPr/>
      <dgm:t>
        <a:bodyPr/>
        <a:lstStyle/>
        <a:p>
          <a:endParaRPr lang="es-ES"/>
        </a:p>
      </dgm:t>
    </dgm:pt>
    <dgm:pt modelId="{070F38A0-3F25-4B40-A2F1-577C6DA65E62}">
      <dgm:prSet phldrT="[Texto]" custT="1"/>
      <dgm:spPr/>
      <dgm:t>
        <a:bodyPr/>
        <a:lstStyle/>
        <a:p>
          <a:r>
            <a:rPr lang="pl-PL" sz="1700" dirty="0" err="1"/>
            <a:t>Agrophotovoltaics</a:t>
          </a:r>
          <a:r>
            <a:rPr lang="pl-PL" sz="1700" dirty="0"/>
            <a:t> </a:t>
          </a:r>
          <a:r>
            <a:rPr lang="pl-PL" sz="1700" dirty="0" err="1"/>
            <a:t>at</a:t>
          </a:r>
          <a:r>
            <a:rPr lang="pl-PL" sz="1700" dirty="0"/>
            <a:t> </a:t>
          </a:r>
          <a:r>
            <a:rPr lang="pl-PL" sz="1700" dirty="0" err="1"/>
            <a:t>former</a:t>
          </a:r>
          <a:r>
            <a:rPr lang="pl-PL" sz="1700" dirty="0"/>
            <a:t> open-pit </a:t>
          </a:r>
          <a:r>
            <a:rPr lang="pl-PL" sz="1700" dirty="0" err="1"/>
            <a:t>coal</a:t>
          </a:r>
          <a:r>
            <a:rPr lang="pl-PL" sz="1700" dirty="0"/>
            <a:t> </a:t>
          </a:r>
          <a:r>
            <a:rPr lang="pl-PL" sz="1700" dirty="0" err="1"/>
            <a:t>mine</a:t>
          </a:r>
          <a:r>
            <a:rPr lang="pl-PL" sz="1700" dirty="0"/>
            <a:t> </a:t>
          </a:r>
          <a:r>
            <a:rPr lang="pl-PL" sz="1700" dirty="0" err="1"/>
            <a:t>areas</a:t>
          </a:r>
          <a:endParaRPr lang="es-ES" sz="1700" dirty="0"/>
        </a:p>
      </dgm:t>
    </dgm:pt>
    <dgm:pt modelId="{B83C9EE4-F861-409B-8271-1E4CEB0FB82D}" type="parTrans" cxnId="{4E1879FC-B257-46F7-8ECD-DAF09DF0807D}">
      <dgm:prSet/>
      <dgm:spPr/>
      <dgm:t>
        <a:bodyPr/>
        <a:lstStyle/>
        <a:p>
          <a:endParaRPr lang="es-ES"/>
        </a:p>
      </dgm:t>
    </dgm:pt>
    <dgm:pt modelId="{04FD1332-8127-45A8-951B-861CCE325A4E}" type="sibTrans" cxnId="{4E1879FC-B257-46F7-8ECD-DAF09DF0807D}">
      <dgm:prSet/>
      <dgm:spPr/>
      <dgm:t>
        <a:bodyPr/>
        <a:lstStyle/>
        <a:p>
          <a:endParaRPr lang="es-ES"/>
        </a:p>
      </dgm:t>
    </dgm:pt>
    <dgm:pt modelId="{EBC96597-90D0-48DB-A309-F1A00A7F8943}">
      <dgm:prSet phldrT="[Texto]" custT="1"/>
      <dgm:spPr/>
      <dgm:t>
        <a:bodyPr/>
        <a:lstStyle/>
        <a:p>
          <a:r>
            <a:rPr lang="pl-PL" sz="1700" dirty="0" err="1"/>
            <a:t>Ancillary</a:t>
          </a:r>
          <a:r>
            <a:rPr lang="pl-PL" sz="1700" dirty="0"/>
            <a:t> services </a:t>
          </a:r>
          <a:r>
            <a:rPr lang="pl-PL" sz="1700" dirty="0" err="1"/>
            <a:t>provided</a:t>
          </a:r>
          <a:r>
            <a:rPr lang="pl-PL" sz="1700" dirty="0"/>
            <a:t> by </a:t>
          </a:r>
          <a:r>
            <a:rPr lang="pl-PL" sz="1700" dirty="0" err="1"/>
            <a:t>batteries</a:t>
          </a:r>
          <a:endParaRPr lang="es-ES" sz="1700" dirty="0"/>
        </a:p>
      </dgm:t>
    </dgm:pt>
    <dgm:pt modelId="{20FDD1D1-828A-40DE-B4CB-E325B30F4C9B}" type="sibTrans" cxnId="{67C77057-5F12-4688-B693-575184FCE08F}">
      <dgm:prSet/>
      <dgm:spPr/>
      <dgm:t>
        <a:bodyPr/>
        <a:lstStyle/>
        <a:p>
          <a:endParaRPr lang="es-ES"/>
        </a:p>
      </dgm:t>
    </dgm:pt>
    <dgm:pt modelId="{6A565230-42F2-493B-B17B-B99C170D29A5}" type="parTrans" cxnId="{67C77057-5F12-4688-B693-575184FCE08F}">
      <dgm:prSet/>
      <dgm:spPr/>
      <dgm:t>
        <a:bodyPr/>
        <a:lstStyle/>
        <a:p>
          <a:endParaRPr lang="es-ES"/>
        </a:p>
      </dgm:t>
    </dgm:pt>
    <dgm:pt modelId="{B911AFE5-075F-483F-B3A9-640BF4F7202B}">
      <dgm:prSet phldrT="[Texto]" custT="1"/>
      <dgm:spPr/>
      <dgm:t>
        <a:bodyPr/>
        <a:lstStyle/>
        <a:p>
          <a:r>
            <a:rPr lang="pl-PL" sz="1700" dirty="0" err="1"/>
            <a:t>Recovery</a:t>
          </a:r>
          <a:r>
            <a:rPr lang="pl-PL" sz="1700" dirty="0"/>
            <a:t> of </a:t>
          </a:r>
          <a:r>
            <a:rPr lang="pl-PL" sz="1700" dirty="0" err="1"/>
            <a:t>resources</a:t>
          </a:r>
          <a:r>
            <a:rPr lang="pl-PL" sz="1700" dirty="0"/>
            <a:t> from </a:t>
          </a:r>
          <a:r>
            <a:rPr lang="pl-PL" sz="1700" dirty="0" err="1"/>
            <a:t>coal</a:t>
          </a:r>
          <a:r>
            <a:rPr lang="pl-PL" sz="1700" dirty="0"/>
            <a:t> </a:t>
          </a:r>
          <a:r>
            <a:rPr lang="pl-PL" sz="1700" dirty="0" err="1"/>
            <a:t>mining</a:t>
          </a:r>
          <a:r>
            <a:rPr lang="pl-PL" sz="1700" dirty="0"/>
            <a:t> </a:t>
          </a:r>
          <a:r>
            <a:rPr lang="pl-PL" sz="1700" dirty="0" err="1"/>
            <a:t>weste</a:t>
          </a:r>
          <a:r>
            <a:rPr lang="pl-PL" sz="1700" dirty="0"/>
            <a:t> </a:t>
          </a:r>
          <a:r>
            <a:rPr lang="pl-PL" sz="1700" dirty="0" err="1"/>
            <a:t>heaps</a:t>
          </a:r>
          <a:endParaRPr lang="es-ES" sz="1700" dirty="0"/>
        </a:p>
      </dgm:t>
    </dgm:pt>
    <dgm:pt modelId="{873EA43D-A30C-421D-B1E1-24B947F5FE5B}" type="parTrans" cxnId="{CD5EAB30-C3AB-4DE1-B349-45C232D4AA3C}">
      <dgm:prSet/>
      <dgm:spPr/>
      <dgm:t>
        <a:bodyPr/>
        <a:lstStyle/>
        <a:p>
          <a:endParaRPr lang="es-ES"/>
        </a:p>
      </dgm:t>
    </dgm:pt>
    <dgm:pt modelId="{91A01999-1451-4AE3-B2C8-BC187FD7EB3A}" type="sibTrans" cxnId="{CD5EAB30-C3AB-4DE1-B349-45C232D4AA3C}">
      <dgm:prSet/>
      <dgm:spPr/>
      <dgm:t>
        <a:bodyPr/>
        <a:lstStyle/>
        <a:p>
          <a:endParaRPr lang="es-ES"/>
        </a:p>
      </dgm:t>
    </dgm:pt>
    <dgm:pt modelId="{469DF40C-7B21-4C02-8F10-EBB3619AE455}">
      <dgm:prSet phldrT="[Texto]" custT="1"/>
      <dgm:spPr/>
      <dgm:t>
        <a:bodyPr/>
        <a:lstStyle/>
        <a:p>
          <a:r>
            <a:rPr lang="pl-PL" sz="1700" dirty="0" err="1"/>
            <a:t>Usage</a:t>
          </a:r>
          <a:r>
            <a:rPr lang="pl-PL" sz="1700" dirty="0"/>
            <a:t> of CH</a:t>
          </a:r>
          <a:r>
            <a:rPr lang="pl-PL" sz="1700" baseline="-25000" dirty="0"/>
            <a:t>4</a:t>
          </a:r>
          <a:r>
            <a:rPr lang="pl-PL" sz="1700" baseline="0" dirty="0"/>
            <a:t> from </a:t>
          </a:r>
          <a:r>
            <a:rPr lang="pl-PL" sz="1700" baseline="0" dirty="0" err="1"/>
            <a:t>degasification</a:t>
          </a:r>
          <a:r>
            <a:rPr lang="pl-PL" sz="1700" baseline="0" dirty="0"/>
            <a:t> </a:t>
          </a:r>
          <a:r>
            <a:rPr lang="pl-PL" sz="1700" baseline="0" dirty="0" err="1"/>
            <a:t>units</a:t>
          </a:r>
          <a:r>
            <a:rPr lang="pl-PL" sz="1700" baseline="0" dirty="0"/>
            <a:t> in </a:t>
          </a:r>
          <a:r>
            <a:rPr lang="pl-PL" sz="1700" baseline="0" dirty="0" err="1"/>
            <a:t>closed</a:t>
          </a:r>
          <a:r>
            <a:rPr lang="pl-PL" sz="1700" baseline="0" dirty="0"/>
            <a:t> </a:t>
          </a:r>
          <a:r>
            <a:rPr lang="pl-PL" sz="1700" baseline="0" dirty="0" err="1"/>
            <a:t>mines</a:t>
          </a:r>
          <a:endParaRPr lang="es-ES" sz="1700" dirty="0"/>
        </a:p>
      </dgm:t>
    </dgm:pt>
    <dgm:pt modelId="{1BDC906E-DD87-4642-87AE-5A3F92A2C606}" type="parTrans" cxnId="{49FAE9F8-D868-4E38-B0F1-A332B328DDB9}">
      <dgm:prSet/>
      <dgm:spPr/>
      <dgm:t>
        <a:bodyPr/>
        <a:lstStyle/>
        <a:p>
          <a:endParaRPr lang="es-ES"/>
        </a:p>
      </dgm:t>
    </dgm:pt>
    <dgm:pt modelId="{0FAA2207-A9BF-43EC-93DB-AFE95F91D397}" type="sibTrans" cxnId="{49FAE9F8-D868-4E38-B0F1-A332B328DDB9}">
      <dgm:prSet/>
      <dgm:spPr/>
      <dgm:t>
        <a:bodyPr/>
        <a:lstStyle/>
        <a:p>
          <a:endParaRPr lang="es-ES"/>
        </a:p>
      </dgm:t>
    </dgm:pt>
    <dgm:pt modelId="{49944B9F-6BF6-44AE-8744-B70D90A38FEC}">
      <dgm:prSet phldrT="[Texto]" custT="1"/>
      <dgm:spPr/>
      <dgm:t>
        <a:bodyPr/>
        <a:lstStyle/>
        <a:p>
          <a:r>
            <a:rPr lang="pl-PL" sz="1700" dirty="0" err="1"/>
            <a:t>Circular</a:t>
          </a:r>
          <a:r>
            <a:rPr lang="pl-PL" sz="1700" dirty="0"/>
            <a:t> </a:t>
          </a:r>
          <a:r>
            <a:rPr lang="pl-PL" sz="1700" dirty="0" err="1"/>
            <a:t>mining</a:t>
          </a:r>
          <a:r>
            <a:rPr lang="pl-PL" sz="1700" dirty="0"/>
            <a:t> </a:t>
          </a:r>
          <a:r>
            <a:rPr lang="pl-PL" sz="1700" dirty="0" err="1"/>
            <a:t>technologies</a:t>
          </a:r>
          <a:r>
            <a:rPr lang="pl-PL" sz="1700" dirty="0"/>
            <a:t> for </a:t>
          </a:r>
          <a:r>
            <a:rPr lang="pl-PL" sz="1700" dirty="0" err="1"/>
            <a:t>pumped</a:t>
          </a:r>
          <a:r>
            <a:rPr lang="pl-PL" sz="1700" dirty="0"/>
            <a:t> </a:t>
          </a:r>
          <a:r>
            <a:rPr lang="pl-PL" sz="1700" dirty="0" err="1"/>
            <a:t>water</a:t>
          </a:r>
          <a:r>
            <a:rPr lang="pl-PL" sz="1700" dirty="0"/>
            <a:t> </a:t>
          </a:r>
          <a:r>
            <a:rPr lang="pl-PL" sz="1700" dirty="0" err="1"/>
            <a:t>material</a:t>
          </a:r>
          <a:r>
            <a:rPr lang="pl-PL" sz="1700" dirty="0"/>
            <a:t> </a:t>
          </a:r>
          <a:r>
            <a:rPr lang="pl-PL" sz="1700" dirty="0" err="1"/>
            <a:t>recovery</a:t>
          </a:r>
          <a:endParaRPr lang="es-ES" sz="1700" dirty="0"/>
        </a:p>
      </dgm:t>
    </dgm:pt>
    <dgm:pt modelId="{A68177F1-B04A-4D94-B345-6910133945C8}" type="parTrans" cxnId="{22464BA5-F986-40B1-9F5F-9669E675B95E}">
      <dgm:prSet/>
      <dgm:spPr/>
      <dgm:t>
        <a:bodyPr/>
        <a:lstStyle/>
        <a:p>
          <a:endParaRPr lang="es-ES"/>
        </a:p>
      </dgm:t>
    </dgm:pt>
    <dgm:pt modelId="{0CD724CD-4A4A-4CA3-ADE5-E1B7D61567B8}" type="sibTrans" cxnId="{22464BA5-F986-40B1-9F5F-9669E675B95E}">
      <dgm:prSet/>
      <dgm:spPr/>
      <dgm:t>
        <a:bodyPr/>
        <a:lstStyle/>
        <a:p>
          <a:endParaRPr lang="es-ES"/>
        </a:p>
      </dgm:t>
    </dgm:pt>
    <dgm:pt modelId="{3F6C6C6B-BD69-43DF-A7F8-F4F5387B4FCD}">
      <dgm:prSet phldrT="[Texto]" custT="1"/>
      <dgm:spPr/>
      <dgm:t>
        <a:bodyPr/>
        <a:lstStyle/>
        <a:p>
          <a:r>
            <a:rPr lang="pl-PL" sz="1700" dirty="0" err="1"/>
            <a:t>Forest</a:t>
          </a:r>
          <a:r>
            <a:rPr lang="pl-PL" sz="1700" dirty="0"/>
            <a:t> </a:t>
          </a:r>
          <a:r>
            <a:rPr lang="pl-PL" sz="1700" dirty="0" err="1"/>
            <a:t>retoration</a:t>
          </a:r>
          <a:r>
            <a:rPr lang="pl-PL" sz="1700" dirty="0"/>
            <a:t> </a:t>
          </a:r>
          <a:r>
            <a:rPr lang="pl-PL" sz="1700" dirty="0" err="1"/>
            <a:t>at</a:t>
          </a:r>
          <a:r>
            <a:rPr lang="pl-PL" sz="1700" dirty="0"/>
            <a:t> </a:t>
          </a:r>
          <a:r>
            <a:rPr lang="pl-PL" sz="1700" dirty="0" err="1"/>
            <a:t>former</a:t>
          </a:r>
          <a:r>
            <a:rPr lang="pl-PL" sz="1700" dirty="0"/>
            <a:t> open-pit </a:t>
          </a:r>
          <a:r>
            <a:rPr lang="pl-PL" sz="1700" dirty="0" err="1"/>
            <a:t>coal</a:t>
          </a:r>
          <a:r>
            <a:rPr lang="pl-PL" sz="1700" dirty="0"/>
            <a:t> </a:t>
          </a:r>
          <a:r>
            <a:rPr lang="pl-PL" sz="1700" dirty="0" err="1"/>
            <a:t>mines</a:t>
          </a:r>
          <a:endParaRPr lang="es-ES" sz="1700" dirty="0"/>
        </a:p>
      </dgm:t>
    </dgm:pt>
    <dgm:pt modelId="{5A1BE6D9-159B-4CFD-B124-2FEA92785C5C}" type="parTrans" cxnId="{4A981A5A-14A1-4750-8D8C-950247C2C836}">
      <dgm:prSet/>
      <dgm:spPr/>
      <dgm:t>
        <a:bodyPr/>
        <a:lstStyle/>
        <a:p>
          <a:endParaRPr lang="es-ES"/>
        </a:p>
      </dgm:t>
    </dgm:pt>
    <dgm:pt modelId="{24912D25-AF5D-4585-A97C-99FE2CA0303E}" type="sibTrans" cxnId="{4A981A5A-14A1-4750-8D8C-950247C2C836}">
      <dgm:prSet/>
      <dgm:spPr/>
      <dgm:t>
        <a:bodyPr/>
        <a:lstStyle/>
        <a:p>
          <a:endParaRPr lang="es-ES"/>
        </a:p>
      </dgm:t>
    </dgm:pt>
    <dgm:pt modelId="{9B5A2BBE-2F21-474C-95FE-CA6BCE28963E}">
      <dgm:prSet phldrT="[Texto]" custT="1"/>
      <dgm:spPr/>
      <dgm:t>
        <a:bodyPr/>
        <a:lstStyle/>
        <a:p>
          <a:r>
            <a:rPr lang="pl-PL" sz="1700" dirty="0" err="1"/>
            <a:t>Large-scale</a:t>
          </a:r>
          <a:r>
            <a:rPr lang="pl-PL" sz="1700" dirty="0"/>
            <a:t> IT </a:t>
          </a:r>
          <a:r>
            <a:rPr lang="pl-PL" sz="1700" dirty="0" err="1"/>
            <a:t>infrastructure</a:t>
          </a:r>
          <a:r>
            <a:rPr lang="pl-PL" sz="1700" dirty="0"/>
            <a:t> – </a:t>
          </a:r>
          <a:r>
            <a:rPr lang="pl-PL" sz="1700" dirty="0" err="1"/>
            <a:t>power</a:t>
          </a:r>
          <a:r>
            <a:rPr lang="pl-PL" sz="1700" dirty="0"/>
            <a:t> plant</a:t>
          </a:r>
          <a:endParaRPr lang="es-ES" sz="1700" dirty="0"/>
        </a:p>
      </dgm:t>
    </dgm:pt>
    <dgm:pt modelId="{D16F9254-249D-4811-AE51-9157C82C62CB}" type="parTrans" cxnId="{AC8BD603-CDA4-46A2-BD30-79DCA57A7767}">
      <dgm:prSet/>
      <dgm:spPr/>
      <dgm:t>
        <a:bodyPr/>
        <a:lstStyle/>
        <a:p>
          <a:endParaRPr lang="es-ES"/>
        </a:p>
      </dgm:t>
    </dgm:pt>
    <dgm:pt modelId="{F1B71CF3-153F-4718-AACC-BE978A32CA6B}" type="sibTrans" cxnId="{AC8BD603-CDA4-46A2-BD30-79DCA57A7767}">
      <dgm:prSet/>
      <dgm:spPr/>
      <dgm:t>
        <a:bodyPr/>
        <a:lstStyle/>
        <a:p>
          <a:endParaRPr lang="es-ES"/>
        </a:p>
      </dgm:t>
    </dgm:pt>
    <dgm:pt modelId="{39C6B83F-31CD-480E-8C06-E4363445B70E}">
      <dgm:prSet phldrT="[Texto]" custT="1"/>
      <dgm:spPr/>
      <dgm:t>
        <a:bodyPr/>
        <a:lstStyle/>
        <a:p>
          <a:r>
            <a:rPr lang="pl-PL" sz="1700" dirty="0" err="1"/>
            <a:t>Geothermal</a:t>
          </a:r>
          <a:r>
            <a:rPr lang="pl-PL" sz="1700" dirty="0"/>
            <a:t> </a:t>
          </a:r>
          <a:r>
            <a:rPr lang="pl-PL" sz="1700" dirty="0" err="1"/>
            <a:t>energy</a:t>
          </a:r>
          <a:endParaRPr lang="es-ES" sz="1700" dirty="0"/>
        </a:p>
      </dgm:t>
    </dgm:pt>
    <dgm:pt modelId="{AE125F77-6600-4F99-970B-694E1EC75889}" type="parTrans" cxnId="{467B363F-5150-42E1-A09B-9A27ABAD00D8}">
      <dgm:prSet/>
      <dgm:spPr/>
      <dgm:t>
        <a:bodyPr/>
        <a:lstStyle/>
        <a:p>
          <a:endParaRPr lang="es-ES"/>
        </a:p>
      </dgm:t>
    </dgm:pt>
    <dgm:pt modelId="{D76E216D-9BE0-4BDF-A510-CC8CACFA0F92}" type="sibTrans" cxnId="{467B363F-5150-42E1-A09B-9A27ABAD00D8}">
      <dgm:prSet/>
      <dgm:spPr/>
      <dgm:t>
        <a:bodyPr/>
        <a:lstStyle/>
        <a:p>
          <a:endParaRPr lang="es-ES"/>
        </a:p>
      </dgm:t>
    </dgm:pt>
    <dgm:pt modelId="{CBABE90F-08E0-4366-A068-6573033C993E}">
      <dgm:prSet phldrT="[Texto]" custT="1"/>
      <dgm:spPr/>
      <dgm:t>
        <a:bodyPr/>
        <a:lstStyle/>
        <a:p>
          <a:r>
            <a:rPr lang="pl-PL" sz="1700" dirty="0"/>
            <a:t>Storage of </a:t>
          </a:r>
          <a:r>
            <a:rPr lang="pl-PL" sz="1700" dirty="0" err="1"/>
            <a:t>energy</a:t>
          </a:r>
          <a:r>
            <a:rPr lang="pl-PL" sz="1700" dirty="0"/>
            <a:t> </a:t>
          </a:r>
          <a:r>
            <a:rPr lang="pl-PL" sz="1700" dirty="0" err="1"/>
            <a:t>using</a:t>
          </a:r>
          <a:r>
            <a:rPr lang="pl-PL" sz="1700" dirty="0"/>
            <a:t> </a:t>
          </a:r>
          <a:r>
            <a:rPr lang="pl-PL" sz="1700" dirty="0" err="1"/>
            <a:t>weights</a:t>
          </a:r>
          <a:endParaRPr lang="es-ES" sz="1700" dirty="0"/>
        </a:p>
      </dgm:t>
    </dgm:pt>
    <dgm:pt modelId="{35CEB661-9F2D-45D9-9F45-CDBB649F8F0F}" type="parTrans" cxnId="{C6A6C8B6-6283-4A87-909F-5686F6A4760E}">
      <dgm:prSet/>
      <dgm:spPr/>
      <dgm:t>
        <a:bodyPr/>
        <a:lstStyle/>
        <a:p>
          <a:endParaRPr lang="es-ES"/>
        </a:p>
      </dgm:t>
    </dgm:pt>
    <dgm:pt modelId="{CEA73169-D456-445F-BA8F-A988002F91B6}" type="sibTrans" cxnId="{C6A6C8B6-6283-4A87-909F-5686F6A4760E}">
      <dgm:prSet/>
      <dgm:spPr/>
      <dgm:t>
        <a:bodyPr/>
        <a:lstStyle/>
        <a:p>
          <a:endParaRPr lang="es-ES"/>
        </a:p>
      </dgm:t>
    </dgm:pt>
    <dgm:pt modelId="{7358AF50-3874-4686-9D3F-D63F38D71291}">
      <dgm:prSet phldrT="[Texto]" custT="1"/>
      <dgm:spPr/>
      <dgm:t>
        <a:bodyPr/>
        <a:lstStyle/>
        <a:p>
          <a:r>
            <a:rPr lang="pl-PL" sz="1700" dirty="0"/>
            <a:t>Storage of </a:t>
          </a:r>
          <a:r>
            <a:rPr lang="pl-PL" sz="1700" dirty="0" err="1"/>
            <a:t>energy</a:t>
          </a:r>
          <a:r>
            <a:rPr lang="pl-PL" sz="1700" dirty="0"/>
            <a:t> </a:t>
          </a:r>
          <a:r>
            <a:rPr lang="pl-PL" sz="1700" dirty="0" err="1"/>
            <a:t>using</a:t>
          </a:r>
          <a:r>
            <a:rPr lang="pl-PL" sz="1700" dirty="0"/>
            <a:t> </a:t>
          </a:r>
          <a:r>
            <a:rPr lang="pl-PL" sz="1700" dirty="0" err="1"/>
            <a:t>dense</a:t>
          </a:r>
          <a:r>
            <a:rPr lang="pl-PL" sz="1700" dirty="0"/>
            <a:t> </a:t>
          </a:r>
          <a:r>
            <a:rPr lang="pl-PL" sz="1700" dirty="0" err="1"/>
            <a:t>fluids</a:t>
          </a:r>
          <a:endParaRPr lang="es-ES" sz="1700" dirty="0"/>
        </a:p>
      </dgm:t>
    </dgm:pt>
    <dgm:pt modelId="{B6015F6E-EC40-48B8-AA6A-973682A52966}" type="parTrans" cxnId="{A693A484-980B-4F4B-8BAB-E478BCDEEECD}">
      <dgm:prSet/>
      <dgm:spPr/>
      <dgm:t>
        <a:bodyPr/>
        <a:lstStyle/>
        <a:p>
          <a:endParaRPr lang="es-ES"/>
        </a:p>
      </dgm:t>
    </dgm:pt>
    <dgm:pt modelId="{F8EE0F77-464E-4680-9EC1-9789A4BDDCA7}" type="sibTrans" cxnId="{A693A484-980B-4F4B-8BAB-E478BCDEEECD}">
      <dgm:prSet/>
      <dgm:spPr/>
      <dgm:t>
        <a:bodyPr/>
        <a:lstStyle/>
        <a:p>
          <a:endParaRPr lang="es-ES"/>
        </a:p>
      </dgm:t>
    </dgm:pt>
    <dgm:pt modelId="{58D14EF7-4B02-4D98-9879-ED3376C7DF54}">
      <dgm:prSet phldrT="[Texto]" custT="1"/>
      <dgm:spPr/>
      <dgm:t>
        <a:bodyPr/>
        <a:lstStyle/>
        <a:p>
          <a:r>
            <a:rPr lang="pl-PL" sz="1700" dirty="0"/>
            <a:t>Storage of </a:t>
          </a:r>
          <a:r>
            <a:rPr lang="pl-PL" sz="1700" dirty="0" err="1"/>
            <a:t>energy</a:t>
          </a:r>
          <a:r>
            <a:rPr lang="pl-PL" sz="1700" dirty="0"/>
            <a:t> in </a:t>
          </a:r>
          <a:r>
            <a:rPr lang="pl-PL" sz="1700" dirty="0" err="1"/>
            <a:t>mine</a:t>
          </a:r>
          <a:r>
            <a:rPr lang="pl-PL" sz="1700" dirty="0"/>
            <a:t> </a:t>
          </a:r>
          <a:r>
            <a:rPr lang="pl-PL" sz="1700" dirty="0" err="1"/>
            <a:t>shaft</a:t>
          </a:r>
          <a:endParaRPr lang="es-ES" sz="1700" dirty="0"/>
        </a:p>
      </dgm:t>
    </dgm:pt>
    <dgm:pt modelId="{5E5F6647-9694-42BB-89C9-0D3D44E37EEB}" type="parTrans" cxnId="{C62F42F6-8294-4ECD-AF75-0188277F9F38}">
      <dgm:prSet/>
      <dgm:spPr/>
      <dgm:t>
        <a:bodyPr/>
        <a:lstStyle/>
        <a:p>
          <a:endParaRPr lang="es-ES"/>
        </a:p>
      </dgm:t>
    </dgm:pt>
    <dgm:pt modelId="{53863BE1-1EC7-419D-8A11-BC9A0B186E35}" type="sibTrans" cxnId="{C62F42F6-8294-4ECD-AF75-0188277F9F38}">
      <dgm:prSet/>
      <dgm:spPr/>
      <dgm:t>
        <a:bodyPr/>
        <a:lstStyle/>
        <a:p>
          <a:endParaRPr lang="es-ES"/>
        </a:p>
      </dgm:t>
    </dgm:pt>
    <dgm:pt modelId="{D85574E8-1B16-40B3-90CD-BA211AED4654}">
      <dgm:prSet phldrT="[Texto]" custT="1"/>
      <dgm:spPr/>
      <dgm:t>
        <a:bodyPr/>
        <a:lstStyle/>
        <a:p>
          <a:endParaRPr lang="es-ES" sz="1700" dirty="0"/>
        </a:p>
      </dgm:t>
    </dgm:pt>
    <dgm:pt modelId="{3558630D-3E68-485C-A309-39812D7DC9E5}" type="parTrans" cxnId="{211AAF8C-261C-4E42-A5BA-7FD868A4145F}">
      <dgm:prSet/>
      <dgm:spPr/>
    </dgm:pt>
    <dgm:pt modelId="{122C37AE-E145-4D6F-80AE-F0796A38281C}" type="sibTrans" cxnId="{211AAF8C-261C-4E42-A5BA-7FD868A4145F}">
      <dgm:prSet/>
      <dgm:spPr/>
    </dgm:pt>
    <dgm:pt modelId="{9D2731AF-275F-49D3-82E8-34D4EC156A80}" type="pres">
      <dgm:prSet presAssocID="{3A6410F1-E401-4F4F-97DE-E3F6B1293356}" presName="linearFlow" presStyleCnt="0">
        <dgm:presLayoutVars>
          <dgm:dir/>
          <dgm:animLvl val="lvl"/>
          <dgm:resizeHandles/>
        </dgm:presLayoutVars>
      </dgm:prSet>
      <dgm:spPr/>
    </dgm:pt>
    <dgm:pt modelId="{20ECA8C1-9730-45A6-B96E-3CC43A8AA290}" type="pres">
      <dgm:prSet presAssocID="{A9EC7D97-9D06-4324-8C19-FC87DD4AC9C7}" presName="compositeNode" presStyleCnt="0">
        <dgm:presLayoutVars>
          <dgm:bulletEnabled val="1"/>
        </dgm:presLayoutVars>
      </dgm:prSet>
      <dgm:spPr/>
    </dgm:pt>
    <dgm:pt modelId="{CEF4F4B8-C36B-4097-83CF-3E50FC645F26}" type="pres">
      <dgm:prSet presAssocID="{A9EC7D97-9D06-4324-8C19-FC87DD4AC9C7}" presName="imag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extLst>
        <a:ext uri="{E40237B7-FDA0-4F09-8148-C483321AD2D9}">
          <dgm14:cNvPr xmlns:dgm14="http://schemas.microsoft.com/office/drawing/2010/diagram" id="0" name="" descr="Una bombilla fluorescente Amonst unlit incandescente"/>
        </a:ext>
      </dgm:extLst>
    </dgm:pt>
    <dgm:pt modelId="{BEBBBE09-6EE8-4596-A9FA-B4DF6E28C927}" type="pres">
      <dgm:prSet presAssocID="{A9EC7D97-9D06-4324-8C19-FC87DD4AC9C7}" presName="childNode" presStyleLbl="node1" presStyleIdx="0" presStyleCnt="2" custScaleX="143540" custScaleY="93366" custLinFactNeighborX="15228" custLinFactNeighborY="-2382">
        <dgm:presLayoutVars>
          <dgm:bulletEnabled val="1"/>
        </dgm:presLayoutVars>
      </dgm:prSet>
      <dgm:spPr/>
    </dgm:pt>
    <dgm:pt modelId="{F11A1C38-D8C9-4D0C-8B55-DA2AA85FDC47}" type="pres">
      <dgm:prSet presAssocID="{A9EC7D97-9D06-4324-8C19-FC87DD4AC9C7}" presName="parentNode" presStyleLbl="revTx" presStyleIdx="0" presStyleCnt="2">
        <dgm:presLayoutVars>
          <dgm:chMax val="0"/>
          <dgm:bulletEnabled val="1"/>
        </dgm:presLayoutVars>
      </dgm:prSet>
      <dgm:spPr/>
    </dgm:pt>
    <dgm:pt modelId="{4E9BF44C-CDC7-4A85-8C80-F91521A43762}" type="pres">
      <dgm:prSet presAssocID="{40B645F5-7420-4E8E-B724-952CC82468EC}" presName="sibTrans" presStyleCnt="0"/>
      <dgm:spPr/>
    </dgm:pt>
    <dgm:pt modelId="{0F17E695-0E47-469A-9B9C-D2304848242E}" type="pres">
      <dgm:prSet presAssocID="{46364EDB-96B6-489F-8D38-7E10443003B8}" presName="compositeNode" presStyleCnt="0">
        <dgm:presLayoutVars>
          <dgm:bulletEnabled val="1"/>
        </dgm:presLayoutVars>
      </dgm:prSet>
      <dgm:spPr/>
    </dgm:pt>
    <dgm:pt modelId="{935FC7E7-AABA-48DB-B444-298CDBCB7DCC}" type="pres">
      <dgm:prSet presAssocID="{46364EDB-96B6-489F-8D38-7E10443003B8}" presName="image"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extLst>
        <a:ext uri="{E40237B7-FDA0-4F09-8148-C483321AD2D9}">
          <dgm14:cNvPr xmlns:dgm14="http://schemas.microsoft.com/office/drawing/2010/diagram" id="0" name="" descr="Icono de batería iluminada"/>
        </a:ext>
      </dgm:extLst>
    </dgm:pt>
    <dgm:pt modelId="{367675E6-67C9-4953-A4DF-E6663787E9EE}" type="pres">
      <dgm:prSet presAssocID="{46364EDB-96B6-489F-8D38-7E10443003B8}" presName="childNode" presStyleLbl="node1" presStyleIdx="1" presStyleCnt="2" custScaleX="114321" custScaleY="95750" custLinFactNeighborX="-955" custLinFactNeighborY="-3568">
        <dgm:presLayoutVars>
          <dgm:bulletEnabled val="1"/>
        </dgm:presLayoutVars>
      </dgm:prSet>
      <dgm:spPr/>
    </dgm:pt>
    <dgm:pt modelId="{8492B08E-4D8A-4DBF-982F-3B1E3FFD0BD6}" type="pres">
      <dgm:prSet presAssocID="{46364EDB-96B6-489F-8D38-7E10443003B8}" presName="parentNode" presStyleLbl="revTx" presStyleIdx="1" presStyleCnt="2">
        <dgm:presLayoutVars>
          <dgm:chMax val="0"/>
          <dgm:bulletEnabled val="1"/>
        </dgm:presLayoutVars>
      </dgm:prSet>
      <dgm:spPr/>
    </dgm:pt>
  </dgm:ptLst>
  <dgm:cxnLst>
    <dgm:cxn modelId="{98AE7001-7506-400A-9158-6F71F423A255}" type="presOf" srcId="{9B5A2BBE-2F21-474C-95FE-CA6BCE28963E}" destId="{367675E6-67C9-4953-A4DF-E6663787E9EE}" srcOrd="0" destOrd="5" presId="urn:microsoft.com/office/officeart/2005/8/layout/hList2"/>
    <dgm:cxn modelId="{AC8BD603-CDA4-46A2-BD30-79DCA57A7767}" srcId="{46364EDB-96B6-489F-8D38-7E10443003B8}" destId="{9B5A2BBE-2F21-474C-95FE-CA6BCE28963E}" srcOrd="5" destOrd="0" parTransId="{D16F9254-249D-4811-AE51-9157C82C62CB}" sibTransId="{F1B71CF3-153F-4718-AACC-BE978A32CA6B}"/>
    <dgm:cxn modelId="{89237B10-8608-4B5E-894C-05383DBD791B}" srcId="{A9EC7D97-9D06-4324-8C19-FC87DD4AC9C7}" destId="{9B89EAE6-C402-4549-87AD-8DD651F7642C}" srcOrd="10" destOrd="0" parTransId="{7687526D-FF3E-4053-9B91-536E00B01726}" sibTransId="{28E22306-73D3-452E-8DD3-0B901B0411CF}"/>
    <dgm:cxn modelId="{5CD6A411-946A-4A05-86DA-97B8A0DBBFBE}" type="presOf" srcId="{8707C316-9927-4306-848F-127D9392C514}" destId="{BEBBBE09-6EE8-4596-A9FA-B4DF6E28C927}" srcOrd="0" destOrd="4" presId="urn:microsoft.com/office/officeart/2005/8/layout/hList2"/>
    <dgm:cxn modelId="{1EE24114-3FFE-400A-9A29-6C8C043A6598}" srcId="{A9EC7D97-9D06-4324-8C19-FC87DD4AC9C7}" destId="{B747B761-9141-432D-90CF-86D78D9457C4}" srcOrd="3" destOrd="0" parTransId="{4B442EFE-EF96-48E5-9C88-7C51BA0FCC42}" sibTransId="{B935089E-AA1A-4872-8C09-A45F321ABE96}"/>
    <dgm:cxn modelId="{52D52F16-FC54-411D-9937-7E25CB73D741}" srcId="{3A6410F1-E401-4F4F-97DE-E3F6B1293356}" destId="{A9EC7D97-9D06-4324-8C19-FC87DD4AC9C7}" srcOrd="0" destOrd="0" parTransId="{53091166-F736-421B-AF78-77D79582ECA0}" sibTransId="{40B645F5-7420-4E8E-B724-952CC82468EC}"/>
    <dgm:cxn modelId="{C60A5720-1CBC-4BE3-9A3F-F58DD1951A46}" type="presOf" srcId="{8AD4CF3C-39DB-4D8B-8C62-EBCA202CB231}" destId="{BEBBBE09-6EE8-4596-A9FA-B4DF6E28C927}" srcOrd="0" destOrd="2" presId="urn:microsoft.com/office/officeart/2005/8/layout/hList2"/>
    <dgm:cxn modelId="{3DFDCE26-2CF7-45FC-B5D9-DC5B4CD4815C}" type="presOf" srcId="{EBC96597-90D0-48DB-A309-F1A00A7F8943}" destId="{367675E6-67C9-4953-A4DF-E6663787E9EE}" srcOrd="0" destOrd="0" presId="urn:microsoft.com/office/officeart/2005/8/layout/hList2"/>
    <dgm:cxn modelId="{E2998428-0950-4650-A360-A575940FABDB}" srcId="{A9EC7D97-9D06-4324-8C19-FC87DD4AC9C7}" destId="{CAC8CB17-C4EE-4D3C-ADA3-B6E753EA3D32}" srcOrd="0" destOrd="0" parTransId="{24B085BF-AFF0-4C1B-B52B-8558EA43E89D}" sibTransId="{E06DD633-83CC-489E-A7C4-16843AE62219}"/>
    <dgm:cxn modelId="{CD5EAB30-C3AB-4DE1-B349-45C232D4AA3C}" srcId="{46364EDB-96B6-489F-8D38-7E10443003B8}" destId="{B911AFE5-075F-483F-B3A9-640BF4F7202B}" srcOrd="1" destOrd="0" parTransId="{873EA43D-A30C-421D-B1E1-24B947F5FE5B}" sibTransId="{91A01999-1451-4AE3-B2C8-BC187FD7EB3A}"/>
    <dgm:cxn modelId="{5518C233-4AC1-4746-A514-7604618B5532}" type="presOf" srcId="{B747B761-9141-432D-90CF-86D78D9457C4}" destId="{BEBBBE09-6EE8-4596-A9FA-B4DF6E28C927}" srcOrd="0" destOrd="3" presId="urn:microsoft.com/office/officeart/2005/8/layout/hList2"/>
    <dgm:cxn modelId="{00CB2B34-917D-4F08-8570-BF145C603473}" type="presOf" srcId="{16292BF2-B6D7-4E2D-B808-D78B5B2BD465}" destId="{BEBBBE09-6EE8-4596-A9FA-B4DF6E28C927}" srcOrd="0" destOrd="7" presId="urn:microsoft.com/office/officeart/2005/8/layout/hList2"/>
    <dgm:cxn modelId="{3D74D738-E67B-47DB-BA39-0CE7A3EFF671}" type="presOf" srcId="{9B89EAE6-C402-4549-87AD-8DD651F7642C}" destId="{BEBBBE09-6EE8-4596-A9FA-B4DF6E28C927}" srcOrd="0" destOrd="10" presId="urn:microsoft.com/office/officeart/2005/8/layout/hList2"/>
    <dgm:cxn modelId="{467B363F-5150-42E1-A09B-9A27ABAD00D8}" srcId="{46364EDB-96B6-489F-8D38-7E10443003B8}" destId="{39C6B83F-31CD-480E-8C06-E4363445B70E}" srcOrd="6" destOrd="0" parTransId="{AE125F77-6600-4F99-970B-694E1EC75889}" sibTransId="{D76E216D-9BE0-4BDF-A510-CC8CACFA0F92}"/>
    <dgm:cxn modelId="{BDD2AE3F-0485-419F-A24B-266BE7007A75}" type="presOf" srcId="{CBABE90F-08E0-4366-A068-6573033C993E}" destId="{367675E6-67C9-4953-A4DF-E6663787E9EE}" srcOrd="0" destOrd="7" presId="urn:microsoft.com/office/officeart/2005/8/layout/hList2"/>
    <dgm:cxn modelId="{EE1B7A5C-96A0-4734-88E7-69AE21E808CE}" type="presOf" srcId="{D85574E8-1B16-40B3-90CD-BA211AED4654}" destId="{BEBBBE09-6EE8-4596-A9FA-B4DF6E28C927}" srcOrd="0" destOrd="12" presId="urn:microsoft.com/office/officeart/2005/8/layout/hList2"/>
    <dgm:cxn modelId="{5306E25F-C604-4453-AEC5-52BEA78B8AB5}" srcId="{A9EC7D97-9D06-4324-8C19-FC87DD4AC9C7}" destId="{8AD4CF3C-39DB-4D8B-8C62-EBCA202CB231}" srcOrd="2" destOrd="0" parTransId="{D1C29D5B-CD83-47CB-9AF8-5950258AB303}" sibTransId="{59935485-4041-49B3-909F-1611C544AAAA}"/>
    <dgm:cxn modelId="{9E61BE41-D10B-49AC-B3AC-31B2CF351480}" type="presOf" srcId="{02DC54E0-F417-455E-9692-E8FE3FE22948}" destId="{BEBBBE09-6EE8-4596-A9FA-B4DF6E28C927}" srcOrd="0" destOrd="5" presId="urn:microsoft.com/office/officeart/2005/8/layout/hList2"/>
    <dgm:cxn modelId="{41F7B748-5A53-4922-B3BC-73A3E9986E94}" type="presOf" srcId="{B6FF6499-E68C-47AA-9285-0163F02BE7B5}" destId="{BEBBBE09-6EE8-4596-A9FA-B4DF6E28C927}" srcOrd="0" destOrd="8" presId="urn:microsoft.com/office/officeart/2005/8/layout/hList2"/>
    <dgm:cxn modelId="{0D59494B-5E5E-4A20-A4E9-00FBCD3BC8D4}" srcId="{A9EC7D97-9D06-4324-8C19-FC87DD4AC9C7}" destId="{16292BF2-B6D7-4E2D-B808-D78B5B2BD465}" srcOrd="7" destOrd="0" parTransId="{E112906F-3BEC-4D3B-A358-EE68F47D7234}" sibTransId="{E108D2FD-E503-4190-A1F3-3EE69D96603E}"/>
    <dgm:cxn modelId="{5B8C756B-F25D-4FD1-BE08-FA68092608C3}" type="presOf" srcId="{46364EDB-96B6-489F-8D38-7E10443003B8}" destId="{8492B08E-4D8A-4DBF-982F-3B1E3FFD0BD6}" srcOrd="0" destOrd="0" presId="urn:microsoft.com/office/officeart/2005/8/layout/hList2"/>
    <dgm:cxn modelId="{88A2CF6F-A41B-4F31-8A94-1D988B58904B}" type="presOf" srcId="{7358AF50-3874-4686-9D3F-D63F38D71291}" destId="{367675E6-67C9-4953-A4DF-E6663787E9EE}" srcOrd="0" destOrd="8" presId="urn:microsoft.com/office/officeart/2005/8/layout/hList2"/>
    <dgm:cxn modelId="{B875EF53-EEAF-4A6D-98EA-F5F2FDD0FA56}" type="presOf" srcId="{3A6410F1-E401-4F4F-97DE-E3F6B1293356}" destId="{9D2731AF-275F-49D3-82E8-34D4EC156A80}" srcOrd="0" destOrd="0" presId="urn:microsoft.com/office/officeart/2005/8/layout/hList2"/>
    <dgm:cxn modelId="{67C77057-5F12-4688-B693-575184FCE08F}" srcId="{46364EDB-96B6-489F-8D38-7E10443003B8}" destId="{EBC96597-90D0-48DB-A309-F1A00A7F8943}" srcOrd="0" destOrd="0" parTransId="{6A565230-42F2-493B-B17B-B99C170D29A5}" sibTransId="{20FDD1D1-828A-40DE-B4CB-E325B30F4C9B}"/>
    <dgm:cxn modelId="{4A981A5A-14A1-4750-8D8C-950247C2C836}" srcId="{46364EDB-96B6-489F-8D38-7E10443003B8}" destId="{3F6C6C6B-BD69-43DF-A7F8-F4F5387B4FCD}" srcOrd="4" destOrd="0" parTransId="{5A1BE6D9-159B-4CFD-B124-2FEA92785C5C}" sibTransId="{24912D25-AF5D-4585-A97C-99FE2CA0303E}"/>
    <dgm:cxn modelId="{45ACA480-2BB5-4A3E-8EE0-28038A8B0DC6}" type="presOf" srcId="{37788749-91A7-4ECD-AB46-C4E2A63D4EB9}" destId="{BEBBBE09-6EE8-4596-A9FA-B4DF6E28C927}" srcOrd="0" destOrd="1" presId="urn:microsoft.com/office/officeart/2005/8/layout/hList2"/>
    <dgm:cxn modelId="{D5F92882-B143-44FA-8A35-7D464A00DF2D}" srcId="{A9EC7D97-9D06-4324-8C19-FC87DD4AC9C7}" destId="{37788749-91A7-4ECD-AB46-C4E2A63D4EB9}" srcOrd="1" destOrd="0" parTransId="{51EAFF85-D741-4165-8EA6-F715CCC0411E}" sibTransId="{DBA7A3FE-BF49-443C-A146-C84A2334096D}"/>
    <dgm:cxn modelId="{A693A484-980B-4F4B-8BAB-E478BCDEEECD}" srcId="{46364EDB-96B6-489F-8D38-7E10443003B8}" destId="{7358AF50-3874-4686-9D3F-D63F38D71291}" srcOrd="8" destOrd="0" parTransId="{B6015F6E-EC40-48B8-AA6A-973682A52966}" sibTransId="{F8EE0F77-464E-4680-9EC1-9789A4BDDCA7}"/>
    <dgm:cxn modelId="{211AAF8C-261C-4E42-A5BA-7FD868A4145F}" srcId="{A9EC7D97-9D06-4324-8C19-FC87DD4AC9C7}" destId="{D85574E8-1B16-40B3-90CD-BA211AED4654}" srcOrd="12" destOrd="0" parTransId="{3558630D-3E68-485C-A309-39812D7DC9E5}" sibTransId="{122C37AE-E145-4D6F-80AE-F0796A38281C}"/>
    <dgm:cxn modelId="{C948A78D-BDDE-4E82-A4D2-9363D3080929}" type="presOf" srcId="{070F38A0-3F25-4B40-A2F1-577C6DA65E62}" destId="{BEBBBE09-6EE8-4596-A9FA-B4DF6E28C927}" srcOrd="0" destOrd="11" presId="urn:microsoft.com/office/officeart/2005/8/layout/hList2"/>
    <dgm:cxn modelId="{784BC894-1B58-4CCB-B8B8-0FE8033E0EA2}" type="presOf" srcId="{58D14EF7-4B02-4D98-9879-ED3376C7DF54}" destId="{367675E6-67C9-4953-A4DF-E6663787E9EE}" srcOrd="0" destOrd="9" presId="urn:microsoft.com/office/officeart/2005/8/layout/hList2"/>
    <dgm:cxn modelId="{EFFD129C-D62C-4F25-80F6-37CF4F74527E}" type="presOf" srcId="{B911AFE5-075F-483F-B3A9-640BF4F7202B}" destId="{367675E6-67C9-4953-A4DF-E6663787E9EE}" srcOrd="0" destOrd="1" presId="urn:microsoft.com/office/officeart/2005/8/layout/hList2"/>
    <dgm:cxn modelId="{2D3ED29F-AD57-4ED4-B926-F0F59D5C660D}" srcId="{A9EC7D97-9D06-4324-8C19-FC87DD4AC9C7}" destId="{02DC54E0-F417-455E-9692-E8FE3FE22948}" srcOrd="5" destOrd="0" parTransId="{3DC0ECE4-D638-4271-9A58-90D9AD4508AF}" sibTransId="{1C4C11AF-2549-4383-8779-D7FB54104F65}"/>
    <dgm:cxn modelId="{22464BA5-F986-40B1-9F5F-9669E675B95E}" srcId="{46364EDB-96B6-489F-8D38-7E10443003B8}" destId="{49944B9F-6BF6-44AE-8744-B70D90A38FEC}" srcOrd="3" destOrd="0" parTransId="{A68177F1-B04A-4D94-B345-6910133945C8}" sibTransId="{0CD724CD-4A4A-4CA3-ADE5-E1B7D61567B8}"/>
    <dgm:cxn modelId="{66D762A8-B1C0-4537-8A7F-0370B150120D}" srcId="{A9EC7D97-9D06-4324-8C19-FC87DD4AC9C7}" destId="{8707C316-9927-4306-848F-127D9392C514}" srcOrd="4" destOrd="0" parTransId="{EA9EB808-645F-409C-BF1A-98659C176932}" sibTransId="{E96F10D4-6BEC-4E48-A380-EC6D5AA57B77}"/>
    <dgm:cxn modelId="{BE1F32AF-7096-4045-A0C5-F2AD55B5EFF4}" srcId="{3A6410F1-E401-4F4F-97DE-E3F6B1293356}" destId="{46364EDB-96B6-489F-8D38-7E10443003B8}" srcOrd="1" destOrd="0" parTransId="{B1CA3B5D-D8E6-4B97-ADFD-46033BEB6F70}" sibTransId="{654B5015-AFC9-40F8-8700-365BDE0CEC9A}"/>
    <dgm:cxn modelId="{A81E43AF-1233-422C-8099-824889A6BF48}" type="presOf" srcId="{A9EC7D97-9D06-4324-8C19-FC87DD4AC9C7}" destId="{F11A1C38-D8C9-4D0C-8B55-DA2AA85FDC47}" srcOrd="0" destOrd="0" presId="urn:microsoft.com/office/officeart/2005/8/layout/hList2"/>
    <dgm:cxn modelId="{C6A6C8B6-6283-4A87-909F-5686F6A4760E}" srcId="{46364EDB-96B6-489F-8D38-7E10443003B8}" destId="{CBABE90F-08E0-4366-A068-6573033C993E}" srcOrd="7" destOrd="0" parTransId="{35CEB661-9F2D-45D9-9F45-CDBB649F8F0F}" sibTransId="{CEA73169-D456-445F-BA8F-A988002F91B6}"/>
    <dgm:cxn modelId="{51C2CBBC-3BC3-4A26-A841-9205651CF32C}" srcId="{A9EC7D97-9D06-4324-8C19-FC87DD4AC9C7}" destId="{B6FF6499-E68C-47AA-9285-0163F02BE7B5}" srcOrd="8" destOrd="0" parTransId="{133A2376-739A-492C-909C-647601A893D3}" sibTransId="{638720B5-93D1-4C8F-9BBA-C2947259F8BD}"/>
    <dgm:cxn modelId="{D45B0BC0-5087-467A-A698-EC440F971369}" type="presOf" srcId="{3F6C6C6B-BD69-43DF-A7F8-F4F5387B4FCD}" destId="{367675E6-67C9-4953-A4DF-E6663787E9EE}" srcOrd="0" destOrd="4" presId="urn:microsoft.com/office/officeart/2005/8/layout/hList2"/>
    <dgm:cxn modelId="{E24BE3C2-8CC5-4319-8338-2B19495C8CF1}" srcId="{A9EC7D97-9D06-4324-8C19-FC87DD4AC9C7}" destId="{665727E5-F3CF-4F5D-9703-88A5E4B38168}" srcOrd="9" destOrd="0" parTransId="{B15B1683-418F-4053-BE76-D6661B62498E}" sibTransId="{117D7B89-D77D-4705-98AD-23F6863B8237}"/>
    <dgm:cxn modelId="{E10558CA-3092-4D31-8BF4-FB2FB467764F}" srcId="{A9EC7D97-9D06-4324-8C19-FC87DD4AC9C7}" destId="{499403CF-750B-48D2-B0D4-89C26E87B2FB}" srcOrd="6" destOrd="0" parTransId="{FD1A8369-302E-42C6-8B66-F569B3F958EB}" sibTransId="{0F1B09CE-F523-4031-88E9-54231492D370}"/>
    <dgm:cxn modelId="{239E53D1-0EFE-46EB-AABD-E4EF0A9F7CA1}" type="presOf" srcId="{CAC8CB17-C4EE-4D3C-ADA3-B6E753EA3D32}" destId="{BEBBBE09-6EE8-4596-A9FA-B4DF6E28C927}" srcOrd="0" destOrd="0" presId="urn:microsoft.com/office/officeart/2005/8/layout/hList2"/>
    <dgm:cxn modelId="{025270D8-8B3B-4222-AE93-7D613B5A2FA9}" type="presOf" srcId="{39C6B83F-31CD-480E-8C06-E4363445B70E}" destId="{367675E6-67C9-4953-A4DF-E6663787E9EE}" srcOrd="0" destOrd="6" presId="urn:microsoft.com/office/officeart/2005/8/layout/hList2"/>
    <dgm:cxn modelId="{C979D0DA-8E4C-401B-8925-926D3EF7E22E}" type="presOf" srcId="{499403CF-750B-48D2-B0D4-89C26E87B2FB}" destId="{BEBBBE09-6EE8-4596-A9FA-B4DF6E28C927}" srcOrd="0" destOrd="6" presId="urn:microsoft.com/office/officeart/2005/8/layout/hList2"/>
    <dgm:cxn modelId="{04FC8DDF-3F29-413C-9711-EE1CC9627CD2}" type="presOf" srcId="{665727E5-F3CF-4F5D-9703-88A5E4B38168}" destId="{BEBBBE09-6EE8-4596-A9FA-B4DF6E28C927}" srcOrd="0" destOrd="9" presId="urn:microsoft.com/office/officeart/2005/8/layout/hList2"/>
    <dgm:cxn modelId="{35517DE1-89F3-4277-803A-1C8727F0D25B}" type="presOf" srcId="{49944B9F-6BF6-44AE-8744-B70D90A38FEC}" destId="{367675E6-67C9-4953-A4DF-E6663787E9EE}" srcOrd="0" destOrd="3" presId="urn:microsoft.com/office/officeart/2005/8/layout/hList2"/>
    <dgm:cxn modelId="{C62F42F6-8294-4ECD-AF75-0188277F9F38}" srcId="{46364EDB-96B6-489F-8D38-7E10443003B8}" destId="{58D14EF7-4B02-4D98-9879-ED3376C7DF54}" srcOrd="9" destOrd="0" parTransId="{5E5F6647-9694-42BB-89C9-0D3D44E37EEB}" sibTransId="{53863BE1-1EC7-419D-8A11-BC9A0B186E35}"/>
    <dgm:cxn modelId="{82107BF8-344B-4942-B505-5CE2250173C2}" type="presOf" srcId="{469DF40C-7B21-4C02-8F10-EBB3619AE455}" destId="{367675E6-67C9-4953-A4DF-E6663787E9EE}" srcOrd="0" destOrd="2" presId="urn:microsoft.com/office/officeart/2005/8/layout/hList2"/>
    <dgm:cxn modelId="{49FAE9F8-D868-4E38-B0F1-A332B328DDB9}" srcId="{46364EDB-96B6-489F-8D38-7E10443003B8}" destId="{469DF40C-7B21-4C02-8F10-EBB3619AE455}" srcOrd="2" destOrd="0" parTransId="{1BDC906E-DD87-4642-87AE-5A3F92A2C606}" sibTransId="{0FAA2207-A9BF-43EC-93DB-AFE95F91D397}"/>
    <dgm:cxn modelId="{4E1879FC-B257-46F7-8ECD-DAF09DF0807D}" srcId="{A9EC7D97-9D06-4324-8C19-FC87DD4AC9C7}" destId="{070F38A0-3F25-4B40-A2F1-577C6DA65E62}" srcOrd="11" destOrd="0" parTransId="{B83C9EE4-F861-409B-8271-1E4CEB0FB82D}" sibTransId="{04FD1332-8127-45A8-951B-861CCE325A4E}"/>
    <dgm:cxn modelId="{7AB50F25-3D32-4888-B1CE-35F1F52F24F9}" type="presParOf" srcId="{9D2731AF-275F-49D3-82E8-34D4EC156A80}" destId="{20ECA8C1-9730-45A6-B96E-3CC43A8AA290}" srcOrd="0" destOrd="0" presId="urn:microsoft.com/office/officeart/2005/8/layout/hList2"/>
    <dgm:cxn modelId="{1180D081-7AB5-4947-A8E2-6DEAF0F8B4CA}" type="presParOf" srcId="{20ECA8C1-9730-45A6-B96E-3CC43A8AA290}" destId="{CEF4F4B8-C36B-4097-83CF-3E50FC645F26}" srcOrd="0" destOrd="0" presId="urn:microsoft.com/office/officeart/2005/8/layout/hList2"/>
    <dgm:cxn modelId="{4763982D-CF7B-431F-AD0D-D0CDFE488AFF}" type="presParOf" srcId="{20ECA8C1-9730-45A6-B96E-3CC43A8AA290}" destId="{BEBBBE09-6EE8-4596-A9FA-B4DF6E28C927}" srcOrd="1" destOrd="0" presId="urn:microsoft.com/office/officeart/2005/8/layout/hList2"/>
    <dgm:cxn modelId="{8C3E4F58-FE95-4D69-B1CD-1CEA5CF58CDB}" type="presParOf" srcId="{20ECA8C1-9730-45A6-B96E-3CC43A8AA290}" destId="{F11A1C38-D8C9-4D0C-8B55-DA2AA85FDC47}" srcOrd="2" destOrd="0" presId="urn:microsoft.com/office/officeart/2005/8/layout/hList2"/>
    <dgm:cxn modelId="{C8FC6ADB-C78E-423E-A0D3-3C883F7CED64}" type="presParOf" srcId="{9D2731AF-275F-49D3-82E8-34D4EC156A80}" destId="{4E9BF44C-CDC7-4A85-8C80-F91521A43762}" srcOrd="1" destOrd="0" presId="urn:microsoft.com/office/officeart/2005/8/layout/hList2"/>
    <dgm:cxn modelId="{0EA5AE90-B315-4D64-9B65-E068D3F52286}" type="presParOf" srcId="{9D2731AF-275F-49D3-82E8-34D4EC156A80}" destId="{0F17E695-0E47-469A-9B9C-D2304848242E}" srcOrd="2" destOrd="0" presId="urn:microsoft.com/office/officeart/2005/8/layout/hList2"/>
    <dgm:cxn modelId="{43CB4BC1-9DFA-4456-9C00-080D41C94FF6}" type="presParOf" srcId="{0F17E695-0E47-469A-9B9C-D2304848242E}" destId="{935FC7E7-AABA-48DB-B444-298CDBCB7DCC}" srcOrd="0" destOrd="0" presId="urn:microsoft.com/office/officeart/2005/8/layout/hList2"/>
    <dgm:cxn modelId="{36D2738D-1B2F-4830-BDB3-3990E2EAA145}" type="presParOf" srcId="{0F17E695-0E47-469A-9B9C-D2304848242E}" destId="{367675E6-67C9-4953-A4DF-E6663787E9EE}" srcOrd="1" destOrd="0" presId="urn:microsoft.com/office/officeart/2005/8/layout/hList2"/>
    <dgm:cxn modelId="{ACD3FF8A-EA48-4611-897C-50BB33A69768}" type="presParOf" srcId="{0F17E695-0E47-469A-9B9C-D2304848242E}" destId="{8492B08E-4D8A-4DBF-982F-3B1E3FFD0BD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6410F1-E401-4F4F-97DE-E3F6B129335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s-ES"/>
        </a:p>
      </dgm:t>
    </dgm:pt>
    <dgm:pt modelId="{A9EC7D97-9D06-4324-8C19-FC87DD4AC9C7}">
      <dgm:prSet phldrT="[Texto]" custT="1"/>
      <dgm:spPr>
        <a:gradFill rotWithShape="0">
          <a:gsLst>
            <a:gs pos="100000">
              <a:srgbClr val="FFFFFF"/>
            </a:gs>
            <a:gs pos="13000">
              <a:schemeClr val="bg1">
                <a:lumMod val="75000"/>
              </a:schemeClr>
            </a:gs>
          </a:gsLst>
          <a:lin ang="5400000" scaled="0"/>
        </a:gradFill>
      </dgm:spPr>
      <dgm:t>
        <a:bodyPr/>
        <a:lstStyle/>
        <a:p>
          <a:r>
            <a:rPr lang="pl-PL" sz="1300" b="1" dirty="0">
              <a:solidFill>
                <a:srgbClr val="000000"/>
              </a:solidFill>
            </a:rPr>
            <a:t>ENERGY SECURITY</a:t>
          </a:r>
          <a:endParaRPr lang="es-ES" sz="1300" b="1" dirty="0">
            <a:solidFill>
              <a:srgbClr val="000000"/>
            </a:solidFill>
          </a:endParaRPr>
        </a:p>
      </dgm:t>
    </dgm:pt>
    <dgm:pt modelId="{53091166-F736-421B-AF78-77D79582ECA0}" type="parTrans" cxnId="{52D52F16-FC54-411D-9937-7E25CB73D741}">
      <dgm:prSet/>
      <dgm:spPr/>
      <dgm:t>
        <a:bodyPr/>
        <a:lstStyle/>
        <a:p>
          <a:endParaRPr lang="es-ES"/>
        </a:p>
      </dgm:t>
    </dgm:pt>
    <dgm:pt modelId="{40B645F5-7420-4E8E-B724-952CC82468EC}" type="sibTrans" cxnId="{52D52F16-FC54-411D-9937-7E25CB73D741}">
      <dgm:prSet/>
      <dgm:spPr/>
      <dgm:t>
        <a:bodyPr/>
        <a:lstStyle/>
        <a:p>
          <a:endParaRPr lang="es-ES"/>
        </a:p>
      </dgm:t>
    </dgm:pt>
    <dgm:pt modelId="{46364EDB-96B6-489F-8D38-7E10443003B8}">
      <dgm:prSet phldrT="[Texto]" custT="1"/>
      <dgm:spPr>
        <a:gradFill rotWithShape="0">
          <a:gsLst>
            <a:gs pos="100000">
              <a:srgbClr val="FFFFFF"/>
            </a:gs>
            <a:gs pos="13000">
              <a:schemeClr val="bg1">
                <a:lumMod val="75000"/>
              </a:schemeClr>
            </a:gs>
          </a:gsLst>
          <a:lin ang="5400000" scaled="0"/>
        </a:gradFill>
      </dgm:spPr>
      <dgm:t>
        <a:bodyPr/>
        <a:lstStyle/>
        <a:p>
          <a:r>
            <a:rPr lang="pl-PL" sz="1300" b="1" dirty="0">
              <a:solidFill>
                <a:srgbClr val="000000"/>
              </a:solidFill>
            </a:rPr>
            <a:t>RENEWABLE RESOURCES (GREENING)</a:t>
          </a:r>
          <a:endParaRPr lang="es-ES" sz="1300" b="1" dirty="0">
            <a:solidFill>
              <a:srgbClr val="000000"/>
            </a:solidFill>
          </a:endParaRPr>
        </a:p>
      </dgm:t>
    </dgm:pt>
    <dgm:pt modelId="{B1CA3B5D-D8E6-4B97-ADFD-46033BEB6F70}" type="parTrans" cxnId="{BE1F32AF-7096-4045-A0C5-F2AD55B5EFF4}">
      <dgm:prSet/>
      <dgm:spPr/>
      <dgm:t>
        <a:bodyPr/>
        <a:lstStyle/>
        <a:p>
          <a:endParaRPr lang="es-ES"/>
        </a:p>
      </dgm:t>
    </dgm:pt>
    <dgm:pt modelId="{654B5015-AFC9-40F8-8700-365BDE0CEC9A}" type="sibTrans" cxnId="{BE1F32AF-7096-4045-A0C5-F2AD55B5EFF4}">
      <dgm:prSet/>
      <dgm:spPr/>
      <dgm:t>
        <a:bodyPr/>
        <a:lstStyle/>
        <a:p>
          <a:endParaRPr lang="es-ES"/>
        </a:p>
      </dgm:t>
    </dgm:pt>
    <dgm:pt modelId="{DDAE5BF3-1F8B-4B70-9DE1-4D1744BBCE34}">
      <dgm:prSet phldrT="[Texto]" custT="1"/>
      <dgm:spPr>
        <a:gradFill rotWithShape="0">
          <a:gsLst>
            <a:gs pos="100000">
              <a:srgbClr val="FFFFFF"/>
            </a:gs>
            <a:gs pos="13000">
              <a:schemeClr val="bg1">
                <a:lumMod val="75000"/>
              </a:schemeClr>
            </a:gs>
          </a:gsLst>
          <a:lin ang="5400000" scaled="0"/>
        </a:gradFill>
      </dgm:spPr>
      <dgm:t>
        <a:bodyPr/>
        <a:lstStyle/>
        <a:p>
          <a:r>
            <a:rPr lang="pl-PL" sz="1300" b="1" dirty="0">
              <a:solidFill>
                <a:srgbClr val="000000"/>
              </a:solidFill>
            </a:rPr>
            <a:t>LOW INVESTMENT BARRIERS</a:t>
          </a:r>
          <a:endParaRPr lang="es-ES" sz="1300" b="1" dirty="0">
            <a:solidFill>
              <a:srgbClr val="000000"/>
            </a:solidFill>
          </a:endParaRPr>
        </a:p>
      </dgm:t>
    </dgm:pt>
    <dgm:pt modelId="{9B226EE5-D661-4C4E-BCD3-6930CF5CE283}" type="parTrans" cxnId="{71E1E5C2-E328-4045-BDA6-A094A9FB3836}">
      <dgm:prSet/>
      <dgm:spPr/>
      <dgm:t>
        <a:bodyPr/>
        <a:lstStyle/>
        <a:p>
          <a:endParaRPr lang="es-ES"/>
        </a:p>
      </dgm:t>
    </dgm:pt>
    <dgm:pt modelId="{D63315D6-068E-491D-99BE-6077FD860921}" type="sibTrans" cxnId="{71E1E5C2-E328-4045-BDA6-A094A9FB3836}">
      <dgm:prSet/>
      <dgm:spPr/>
      <dgm:t>
        <a:bodyPr/>
        <a:lstStyle/>
        <a:p>
          <a:endParaRPr lang="es-ES"/>
        </a:p>
      </dgm:t>
    </dgm:pt>
    <dgm:pt modelId="{1EB9AD8A-ED16-41B5-9228-3AF33E144C17}">
      <dgm:prSet phldrT="[Texto]" custT="1"/>
      <dgm:spPr>
        <a:gradFill rotWithShape="0">
          <a:gsLst>
            <a:gs pos="100000">
              <a:srgbClr val="FFFFFF"/>
            </a:gs>
            <a:gs pos="13000">
              <a:schemeClr val="bg1">
                <a:lumMod val="75000"/>
              </a:schemeClr>
            </a:gs>
          </a:gsLst>
          <a:lin ang="5400000" scaled="0"/>
        </a:gradFill>
      </dgm:spPr>
      <dgm:t>
        <a:bodyPr/>
        <a:lstStyle/>
        <a:p>
          <a:r>
            <a:rPr lang="pl-PL" sz="1300" b="1" dirty="0">
              <a:solidFill>
                <a:srgbClr val="000000"/>
              </a:solidFill>
            </a:rPr>
            <a:t>BENEFITS</a:t>
          </a:r>
          <a:endParaRPr lang="es-ES" sz="1300" b="1" dirty="0">
            <a:solidFill>
              <a:srgbClr val="000000"/>
            </a:solidFill>
          </a:endParaRPr>
        </a:p>
      </dgm:t>
    </dgm:pt>
    <dgm:pt modelId="{E0D31E97-26D8-4BCC-A4E8-1BE091F50692}" type="parTrans" cxnId="{9F6DDF2A-A785-4A3C-9C21-2D7E89215339}">
      <dgm:prSet/>
      <dgm:spPr/>
      <dgm:t>
        <a:bodyPr/>
        <a:lstStyle/>
        <a:p>
          <a:endParaRPr lang="es-ES"/>
        </a:p>
      </dgm:t>
    </dgm:pt>
    <dgm:pt modelId="{8D6BD3F7-58D0-4B10-8728-B35B94028E52}" type="sibTrans" cxnId="{9F6DDF2A-A785-4A3C-9C21-2D7E89215339}">
      <dgm:prSet/>
      <dgm:spPr/>
      <dgm:t>
        <a:bodyPr/>
        <a:lstStyle/>
        <a:p>
          <a:endParaRPr lang="es-ES"/>
        </a:p>
      </dgm:t>
    </dgm:pt>
    <dgm:pt modelId="{2D3E6A73-1D74-44D8-B794-991BC269D87C}">
      <dgm:prSet phldrT="[Texto]" custT="1"/>
      <dgm:spPr>
        <a:gradFill rotWithShape="0">
          <a:gsLst>
            <a:gs pos="100000">
              <a:srgbClr val="FFFFFF"/>
            </a:gs>
            <a:gs pos="13000">
              <a:schemeClr val="bg1">
                <a:lumMod val="75000"/>
              </a:schemeClr>
            </a:gs>
          </a:gsLst>
          <a:lin ang="5400000" scaled="0"/>
        </a:gradFill>
      </dgm:spPr>
      <dgm:t>
        <a:bodyPr/>
        <a:lstStyle/>
        <a:p>
          <a:r>
            <a:rPr lang="pl-PL" sz="1300" b="1" dirty="0">
              <a:solidFill>
                <a:srgbClr val="000000"/>
              </a:solidFill>
            </a:rPr>
            <a:t>REGIONAL DEVELOPMENT</a:t>
          </a:r>
          <a:endParaRPr lang="es-ES" sz="1300" b="1" dirty="0">
            <a:solidFill>
              <a:srgbClr val="000000"/>
            </a:solidFill>
          </a:endParaRPr>
        </a:p>
      </dgm:t>
    </dgm:pt>
    <dgm:pt modelId="{B4C070B1-E5B5-4E09-9243-F5347F7154F8}" type="parTrans" cxnId="{DE370C61-BFB8-4ED1-B581-C4F899302480}">
      <dgm:prSet/>
      <dgm:spPr/>
      <dgm:t>
        <a:bodyPr/>
        <a:lstStyle/>
        <a:p>
          <a:endParaRPr lang="es-ES"/>
        </a:p>
      </dgm:t>
    </dgm:pt>
    <dgm:pt modelId="{BF915AA5-AB69-4601-87DA-C86E17C099D2}" type="sibTrans" cxnId="{DE370C61-BFB8-4ED1-B581-C4F899302480}">
      <dgm:prSet/>
      <dgm:spPr/>
      <dgm:t>
        <a:bodyPr/>
        <a:lstStyle/>
        <a:p>
          <a:endParaRPr lang="es-ES"/>
        </a:p>
      </dgm:t>
    </dgm:pt>
    <dgm:pt modelId="{EF038B17-6CE8-4AEE-96E4-DD5AB61FEAD7}">
      <dgm:prSet phldrT="[Texto]" custT="1"/>
      <dgm:spPr>
        <a:gradFill rotWithShape="0">
          <a:gsLst>
            <a:gs pos="100000">
              <a:srgbClr val="FFFFFF"/>
            </a:gs>
            <a:gs pos="13000">
              <a:schemeClr val="bg1">
                <a:lumMod val="75000"/>
              </a:schemeClr>
            </a:gs>
          </a:gsLst>
          <a:lin ang="5400000" scaled="0"/>
        </a:gradFill>
      </dgm:spPr>
      <dgm:t>
        <a:bodyPr/>
        <a:lstStyle/>
        <a:p>
          <a:r>
            <a:rPr lang="pl-PL" sz="1300" b="1" dirty="0">
              <a:solidFill>
                <a:srgbClr val="000000"/>
              </a:solidFill>
            </a:rPr>
            <a:t>ENVIRONMENT</a:t>
          </a:r>
          <a:endParaRPr lang="es-ES" sz="1300" b="1" dirty="0">
            <a:solidFill>
              <a:srgbClr val="000000"/>
            </a:solidFill>
          </a:endParaRPr>
        </a:p>
      </dgm:t>
    </dgm:pt>
    <dgm:pt modelId="{F24DC412-2D61-4796-8EE6-22FA11D2C1D9}" type="parTrans" cxnId="{F94B16ED-AA0A-4B6E-8BC0-41B816F575D0}">
      <dgm:prSet/>
      <dgm:spPr/>
      <dgm:t>
        <a:bodyPr/>
        <a:lstStyle/>
        <a:p>
          <a:endParaRPr lang="es-ES"/>
        </a:p>
      </dgm:t>
    </dgm:pt>
    <dgm:pt modelId="{C41CD772-D9D2-4940-90D9-CA1555646C4E}" type="sibTrans" cxnId="{F94B16ED-AA0A-4B6E-8BC0-41B816F575D0}">
      <dgm:prSet/>
      <dgm:spPr/>
      <dgm:t>
        <a:bodyPr/>
        <a:lstStyle/>
        <a:p>
          <a:endParaRPr lang="es-ES"/>
        </a:p>
      </dgm:t>
    </dgm:pt>
    <dgm:pt modelId="{1E8C1D03-38ED-4949-BB1D-FDBEA33F8913}">
      <dgm:prSet phldrT="[Texto]" custT="1"/>
      <dgm:spPr>
        <a:gradFill rotWithShape="0">
          <a:gsLst>
            <a:gs pos="100000">
              <a:srgbClr val="FFFFFF"/>
            </a:gs>
            <a:gs pos="13000">
              <a:schemeClr val="bg1">
                <a:lumMod val="75000"/>
              </a:schemeClr>
            </a:gs>
          </a:gsLst>
          <a:lin ang="5400000" scaled="0"/>
        </a:gradFill>
      </dgm:spPr>
      <dgm:t>
        <a:bodyPr/>
        <a:lstStyle/>
        <a:p>
          <a:r>
            <a:rPr lang="pl-PL" sz="1300" b="1" dirty="0">
              <a:solidFill>
                <a:srgbClr val="000000"/>
              </a:solidFill>
            </a:rPr>
            <a:t>JOB CREATION </a:t>
          </a:r>
          <a:endParaRPr lang="es-ES" sz="1300" b="1" dirty="0">
            <a:solidFill>
              <a:srgbClr val="000000"/>
            </a:solidFill>
          </a:endParaRPr>
        </a:p>
      </dgm:t>
    </dgm:pt>
    <dgm:pt modelId="{9B85F666-2D6A-45A7-8575-1A9D5D9E213F}" type="parTrans" cxnId="{43A09FDB-EE69-4FC6-887B-7567AB3CEB66}">
      <dgm:prSet/>
      <dgm:spPr/>
      <dgm:t>
        <a:bodyPr/>
        <a:lstStyle/>
        <a:p>
          <a:endParaRPr lang="es-ES"/>
        </a:p>
      </dgm:t>
    </dgm:pt>
    <dgm:pt modelId="{FBA5D4DE-A8BE-4A84-AFF8-EB1A239DBE34}" type="sibTrans" cxnId="{43A09FDB-EE69-4FC6-887B-7567AB3CEB66}">
      <dgm:prSet/>
      <dgm:spPr/>
      <dgm:t>
        <a:bodyPr/>
        <a:lstStyle/>
        <a:p>
          <a:endParaRPr lang="es-ES"/>
        </a:p>
      </dgm:t>
    </dgm:pt>
    <dgm:pt modelId="{D02BC2F0-583F-4DEB-872D-C8044AABB91F}" type="pres">
      <dgm:prSet presAssocID="{3A6410F1-E401-4F4F-97DE-E3F6B1293356}" presName="cycle" presStyleCnt="0">
        <dgm:presLayoutVars>
          <dgm:dir/>
          <dgm:resizeHandles val="exact"/>
        </dgm:presLayoutVars>
      </dgm:prSet>
      <dgm:spPr/>
    </dgm:pt>
    <dgm:pt modelId="{1A9A5DE2-F4BC-45E8-9911-E24AC7C1D187}" type="pres">
      <dgm:prSet presAssocID="{A9EC7D97-9D06-4324-8C19-FC87DD4AC9C7}" presName="node" presStyleLbl="node1" presStyleIdx="0" presStyleCnt="7">
        <dgm:presLayoutVars>
          <dgm:bulletEnabled val="1"/>
        </dgm:presLayoutVars>
      </dgm:prSet>
      <dgm:spPr/>
    </dgm:pt>
    <dgm:pt modelId="{420883FA-44FA-469D-9003-6DA5A871A88C}" type="pres">
      <dgm:prSet presAssocID="{A9EC7D97-9D06-4324-8C19-FC87DD4AC9C7}" presName="spNode" presStyleCnt="0"/>
      <dgm:spPr/>
    </dgm:pt>
    <dgm:pt modelId="{397051F9-365C-4586-A667-DDCD94136B17}" type="pres">
      <dgm:prSet presAssocID="{40B645F5-7420-4E8E-B724-952CC82468EC}" presName="sibTrans" presStyleLbl="sibTrans1D1" presStyleIdx="0" presStyleCnt="7"/>
      <dgm:spPr/>
    </dgm:pt>
    <dgm:pt modelId="{26D676AE-AB89-4053-9C2B-E9E773952FCE}" type="pres">
      <dgm:prSet presAssocID="{46364EDB-96B6-489F-8D38-7E10443003B8}" presName="node" presStyleLbl="node1" presStyleIdx="1" presStyleCnt="7">
        <dgm:presLayoutVars>
          <dgm:bulletEnabled val="1"/>
        </dgm:presLayoutVars>
      </dgm:prSet>
      <dgm:spPr/>
    </dgm:pt>
    <dgm:pt modelId="{9CD72655-61E2-47EE-8416-1F7DB2CF557C}" type="pres">
      <dgm:prSet presAssocID="{46364EDB-96B6-489F-8D38-7E10443003B8}" presName="spNode" presStyleCnt="0"/>
      <dgm:spPr/>
    </dgm:pt>
    <dgm:pt modelId="{C2C4B355-B16C-42ED-BEF0-CE54FBFED7ED}" type="pres">
      <dgm:prSet presAssocID="{654B5015-AFC9-40F8-8700-365BDE0CEC9A}" presName="sibTrans" presStyleLbl="sibTrans1D1" presStyleIdx="1" presStyleCnt="7"/>
      <dgm:spPr/>
    </dgm:pt>
    <dgm:pt modelId="{BB7EE21E-4D1C-4436-9E78-C440CC5ADC0B}" type="pres">
      <dgm:prSet presAssocID="{DDAE5BF3-1F8B-4B70-9DE1-4D1744BBCE34}" presName="node" presStyleLbl="node1" presStyleIdx="2" presStyleCnt="7">
        <dgm:presLayoutVars>
          <dgm:bulletEnabled val="1"/>
        </dgm:presLayoutVars>
      </dgm:prSet>
      <dgm:spPr/>
    </dgm:pt>
    <dgm:pt modelId="{BCDB7B6C-940D-4950-AC58-45DBB077427D}" type="pres">
      <dgm:prSet presAssocID="{DDAE5BF3-1F8B-4B70-9DE1-4D1744BBCE34}" presName="spNode" presStyleCnt="0"/>
      <dgm:spPr/>
    </dgm:pt>
    <dgm:pt modelId="{C8C19FE2-7BFA-4FA7-A1BB-83EED9F7649B}" type="pres">
      <dgm:prSet presAssocID="{D63315D6-068E-491D-99BE-6077FD860921}" presName="sibTrans" presStyleLbl="sibTrans1D1" presStyleIdx="2" presStyleCnt="7"/>
      <dgm:spPr/>
    </dgm:pt>
    <dgm:pt modelId="{80C1AEF3-3F04-4574-A153-4D9E5BCCDF8D}" type="pres">
      <dgm:prSet presAssocID="{1EB9AD8A-ED16-41B5-9228-3AF33E144C17}" presName="node" presStyleLbl="node1" presStyleIdx="3" presStyleCnt="7">
        <dgm:presLayoutVars>
          <dgm:bulletEnabled val="1"/>
        </dgm:presLayoutVars>
      </dgm:prSet>
      <dgm:spPr/>
    </dgm:pt>
    <dgm:pt modelId="{FFC018CA-B972-45B5-9EE0-994D453EF624}" type="pres">
      <dgm:prSet presAssocID="{1EB9AD8A-ED16-41B5-9228-3AF33E144C17}" presName="spNode" presStyleCnt="0"/>
      <dgm:spPr/>
    </dgm:pt>
    <dgm:pt modelId="{74561098-0FF0-4E1B-9D2A-9AF76527D59F}" type="pres">
      <dgm:prSet presAssocID="{8D6BD3F7-58D0-4B10-8728-B35B94028E52}" presName="sibTrans" presStyleLbl="sibTrans1D1" presStyleIdx="3" presStyleCnt="7"/>
      <dgm:spPr/>
    </dgm:pt>
    <dgm:pt modelId="{AFDFC9F7-7D86-4AD0-8B21-2A52164C8AA1}" type="pres">
      <dgm:prSet presAssocID="{2D3E6A73-1D74-44D8-B794-991BC269D87C}" presName="node" presStyleLbl="node1" presStyleIdx="4" presStyleCnt="7">
        <dgm:presLayoutVars>
          <dgm:bulletEnabled val="1"/>
        </dgm:presLayoutVars>
      </dgm:prSet>
      <dgm:spPr/>
    </dgm:pt>
    <dgm:pt modelId="{13A0BB74-F96D-46D6-BB80-C8B6CAEDBD11}" type="pres">
      <dgm:prSet presAssocID="{2D3E6A73-1D74-44D8-B794-991BC269D87C}" presName="spNode" presStyleCnt="0"/>
      <dgm:spPr/>
    </dgm:pt>
    <dgm:pt modelId="{DF32F98C-1F61-4F11-88B5-EF5C5DEB4579}" type="pres">
      <dgm:prSet presAssocID="{BF915AA5-AB69-4601-87DA-C86E17C099D2}" presName="sibTrans" presStyleLbl="sibTrans1D1" presStyleIdx="4" presStyleCnt="7"/>
      <dgm:spPr/>
    </dgm:pt>
    <dgm:pt modelId="{9B056784-A0F9-486E-9526-2028FD8D73B7}" type="pres">
      <dgm:prSet presAssocID="{EF038B17-6CE8-4AEE-96E4-DD5AB61FEAD7}" presName="node" presStyleLbl="node1" presStyleIdx="5" presStyleCnt="7">
        <dgm:presLayoutVars>
          <dgm:bulletEnabled val="1"/>
        </dgm:presLayoutVars>
      </dgm:prSet>
      <dgm:spPr/>
    </dgm:pt>
    <dgm:pt modelId="{9DFE4ABD-17B6-49F5-B6E7-CA0C2CCD10CE}" type="pres">
      <dgm:prSet presAssocID="{EF038B17-6CE8-4AEE-96E4-DD5AB61FEAD7}" presName="spNode" presStyleCnt="0"/>
      <dgm:spPr/>
    </dgm:pt>
    <dgm:pt modelId="{B938D624-0F4B-4A14-A82C-32CD087ABF62}" type="pres">
      <dgm:prSet presAssocID="{C41CD772-D9D2-4940-90D9-CA1555646C4E}" presName="sibTrans" presStyleLbl="sibTrans1D1" presStyleIdx="5" presStyleCnt="7"/>
      <dgm:spPr/>
    </dgm:pt>
    <dgm:pt modelId="{557798A8-7D3D-4D14-8B10-BFD4E3702C8B}" type="pres">
      <dgm:prSet presAssocID="{1E8C1D03-38ED-4949-BB1D-FDBEA33F8913}" presName="node" presStyleLbl="node1" presStyleIdx="6" presStyleCnt="7">
        <dgm:presLayoutVars>
          <dgm:bulletEnabled val="1"/>
        </dgm:presLayoutVars>
      </dgm:prSet>
      <dgm:spPr/>
    </dgm:pt>
    <dgm:pt modelId="{F108130C-A31A-455B-8965-9E3B08E042E1}" type="pres">
      <dgm:prSet presAssocID="{1E8C1D03-38ED-4949-BB1D-FDBEA33F8913}" presName="spNode" presStyleCnt="0"/>
      <dgm:spPr/>
    </dgm:pt>
    <dgm:pt modelId="{38E103F3-251C-4BCE-B141-6C1193B72E5E}" type="pres">
      <dgm:prSet presAssocID="{FBA5D4DE-A8BE-4A84-AFF8-EB1A239DBE34}" presName="sibTrans" presStyleLbl="sibTrans1D1" presStyleIdx="6" presStyleCnt="7"/>
      <dgm:spPr/>
    </dgm:pt>
  </dgm:ptLst>
  <dgm:cxnLst>
    <dgm:cxn modelId="{6339C500-19A7-4370-8E2B-E30EC90A0AB0}" type="presOf" srcId="{2D3E6A73-1D74-44D8-B794-991BC269D87C}" destId="{AFDFC9F7-7D86-4AD0-8B21-2A52164C8AA1}" srcOrd="0" destOrd="0" presId="urn:microsoft.com/office/officeart/2005/8/layout/cycle6"/>
    <dgm:cxn modelId="{D18ADC01-B2EF-4831-9951-ACF5532A0ADF}" type="presOf" srcId="{BF915AA5-AB69-4601-87DA-C86E17C099D2}" destId="{DF32F98C-1F61-4F11-88B5-EF5C5DEB4579}" srcOrd="0" destOrd="0" presId="urn:microsoft.com/office/officeart/2005/8/layout/cycle6"/>
    <dgm:cxn modelId="{713FD206-4193-49B4-B621-2C8A532F2566}" type="presOf" srcId="{EF038B17-6CE8-4AEE-96E4-DD5AB61FEAD7}" destId="{9B056784-A0F9-486E-9526-2028FD8D73B7}" srcOrd="0" destOrd="0" presId="urn:microsoft.com/office/officeart/2005/8/layout/cycle6"/>
    <dgm:cxn modelId="{779BF60E-11C1-4CD5-8F04-E4FBC157FF8A}" type="presOf" srcId="{FBA5D4DE-A8BE-4A84-AFF8-EB1A239DBE34}" destId="{38E103F3-251C-4BCE-B141-6C1193B72E5E}" srcOrd="0" destOrd="0" presId="urn:microsoft.com/office/officeart/2005/8/layout/cycle6"/>
    <dgm:cxn modelId="{52D52F16-FC54-411D-9937-7E25CB73D741}" srcId="{3A6410F1-E401-4F4F-97DE-E3F6B1293356}" destId="{A9EC7D97-9D06-4324-8C19-FC87DD4AC9C7}" srcOrd="0" destOrd="0" parTransId="{53091166-F736-421B-AF78-77D79582ECA0}" sibTransId="{40B645F5-7420-4E8E-B724-952CC82468EC}"/>
    <dgm:cxn modelId="{9F6DDF2A-A785-4A3C-9C21-2D7E89215339}" srcId="{3A6410F1-E401-4F4F-97DE-E3F6B1293356}" destId="{1EB9AD8A-ED16-41B5-9228-3AF33E144C17}" srcOrd="3" destOrd="0" parTransId="{E0D31E97-26D8-4BCC-A4E8-1BE091F50692}" sibTransId="{8D6BD3F7-58D0-4B10-8728-B35B94028E52}"/>
    <dgm:cxn modelId="{55B21636-D080-4C9F-BE4F-ECD44A5F59C7}" type="presOf" srcId="{46364EDB-96B6-489F-8D38-7E10443003B8}" destId="{26D676AE-AB89-4053-9C2B-E9E773952FCE}" srcOrd="0" destOrd="0" presId="urn:microsoft.com/office/officeart/2005/8/layout/cycle6"/>
    <dgm:cxn modelId="{DE370C61-BFB8-4ED1-B581-C4F899302480}" srcId="{3A6410F1-E401-4F4F-97DE-E3F6B1293356}" destId="{2D3E6A73-1D74-44D8-B794-991BC269D87C}" srcOrd="4" destOrd="0" parTransId="{B4C070B1-E5B5-4E09-9243-F5347F7154F8}" sibTransId="{BF915AA5-AB69-4601-87DA-C86E17C099D2}"/>
    <dgm:cxn modelId="{35531B68-2F9C-4BF7-9FF6-365BA46F81FD}" type="presOf" srcId="{DDAE5BF3-1F8B-4B70-9DE1-4D1744BBCE34}" destId="{BB7EE21E-4D1C-4436-9E78-C440CC5ADC0B}" srcOrd="0" destOrd="0" presId="urn:microsoft.com/office/officeart/2005/8/layout/cycle6"/>
    <dgm:cxn modelId="{9C06C983-4651-43A9-AC4E-CB3C66A31158}" type="presOf" srcId="{1E8C1D03-38ED-4949-BB1D-FDBEA33F8913}" destId="{557798A8-7D3D-4D14-8B10-BFD4E3702C8B}" srcOrd="0" destOrd="0" presId="urn:microsoft.com/office/officeart/2005/8/layout/cycle6"/>
    <dgm:cxn modelId="{695F9389-FF2C-419D-889E-BC0774E25CDC}" type="presOf" srcId="{1EB9AD8A-ED16-41B5-9228-3AF33E144C17}" destId="{80C1AEF3-3F04-4574-A153-4D9E5BCCDF8D}" srcOrd="0" destOrd="0" presId="urn:microsoft.com/office/officeart/2005/8/layout/cycle6"/>
    <dgm:cxn modelId="{79E2EB9B-4D5F-4AD8-B56A-06496734F8BE}" type="presOf" srcId="{C41CD772-D9D2-4940-90D9-CA1555646C4E}" destId="{B938D624-0F4B-4A14-A82C-32CD087ABF62}" srcOrd="0" destOrd="0" presId="urn:microsoft.com/office/officeart/2005/8/layout/cycle6"/>
    <dgm:cxn modelId="{16EC44A1-3ACB-418C-8DB8-F84535C83CB4}" type="presOf" srcId="{D63315D6-068E-491D-99BE-6077FD860921}" destId="{C8C19FE2-7BFA-4FA7-A1BB-83EED9F7649B}" srcOrd="0" destOrd="0" presId="urn:microsoft.com/office/officeart/2005/8/layout/cycle6"/>
    <dgm:cxn modelId="{DCEB64A7-EE7E-4BB7-BC3F-1C312FD658FB}" type="presOf" srcId="{8D6BD3F7-58D0-4B10-8728-B35B94028E52}" destId="{74561098-0FF0-4E1B-9D2A-9AF76527D59F}" srcOrd="0" destOrd="0" presId="urn:microsoft.com/office/officeart/2005/8/layout/cycle6"/>
    <dgm:cxn modelId="{BE1F32AF-7096-4045-A0C5-F2AD55B5EFF4}" srcId="{3A6410F1-E401-4F4F-97DE-E3F6B1293356}" destId="{46364EDB-96B6-489F-8D38-7E10443003B8}" srcOrd="1" destOrd="0" parTransId="{B1CA3B5D-D8E6-4B97-ADFD-46033BEB6F70}" sibTransId="{654B5015-AFC9-40F8-8700-365BDE0CEC9A}"/>
    <dgm:cxn modelId="{71E1E5C2-E328-4045-BDA6-A094A9FB3836}" srcId="{3A6410F1-E401-4F4F-97DE-E3F6B1293356}" destId="{DDAE5BF3-1F8B-4B70-9DE1-4D1744BBCE34}" srcOrd="2" destOrd="0" parTransId="{9B226EE5-D661-4C4E-BCD3-6930CF5CE283}" sibTransId="{D63315D6-068E-491D-99BE-6077FD860921}"/>
    <dgm:cxn modelId="{43A09FDB-EE69-4FC6-887B-7567AB3CEB66}" srcId="{3A6410F1-E401-4F4F-97DE-E3F6B1293356}" destId="{1E8C1D03-38ED-4949-BB1D-FDBEA33F8913}" srcOrd="6" destOrd="0" parTransId="{9B85F666-2D6A-45A7-8575-1A9D5D9E213F}" sibTransId="{FBA5D4DE-A8BE-4A84-AFF8-EB1A239DBE34}"/>
    <dgm:cxn modelId="{01F377DC-DA5A-4201-8F4F-58C324F7DBE3}" type="presOf" srcId="{654B5015-AFC9-40F8-8700-365BDE0CEC9A}" destId="{C2C4B355-B16C-42ED-BEF0-CE54FBFED7ED}" srcOrd="0" destOrd="0" presId="urn:microsoft.com/office/officeart/2005/8/layout/cycle6"/>
    <dgm:cxn modelId="{780762E0-8C4D-4CD4-B6D3-8CA4DDC96A01}" type="presOf" srcId="{3A6410F1-E401-4F4F-97DE-E3F6B1293356}" destId="{D02BC2F0-583F-4DEB-872D-C8044AABB91F}" srcOrd="0" destOrd="0" presId="urn:microsoft.com/office/officeart/2005/8/layout/cycle6"/>
    <dgm:cxn modelId="{AC9EEEE6-0328-4DEB-8AAF-23CDCC5CF5F1}" type="presOf" srcId="{A9EC7D97-9D06-4324-8C19-FC87DD4AC9C7}" destId="{1A9A5DE2-F4BC-45E8-9911-E24AC7C1D187}" srcOrd="0" destOrd="0" presId="urn:microsoft.com/office/officeart/2005/8/layout/cycle6"/>
    <dgm:cxn modelId="{F94B16ED-AA0A-4B6E-8BC0-41B816F575D0}" srcId="{3A6410F1-E401-4F4F-97DE-E3F6B1293356}" destId="{EF038B17-6CE8-4AEE-96E4-DD5AB61FEAD7}" srcOrd="5" destOrd="0" parTransId="{F24DC412-2D61-4796-8EE6-22FA11D2C1D9}" sibTransId="{C41CD772-D9D2-4940-90D9-CA1555646C4E}"/>
    <dgm:cxn modelId="{EB40D0F8-2C3C-4616-A949-27F186ADE5E2}" type="presOf" srcId="{40B645F5-7420-4E8E-B724-952CC82468EC}" destId="{397051F9-365C-4586-A667-DDCD94136B17}" srcOrd="0" destOrd="0" presId="urn:microsoft.com/office/officeart/2005/8/layout/cycle6"/>
    <dgm:cxn modelId="{4ACAF6D7-504A-4172-9971-671980DF18B0}" type="presParOf" srcId="{D02BC2F0-583F-4DEB-872D-C8044AABB91F}" destId="{1A9A5DE2-F4BC-45E8-9911-E24AC7C1D187}" srcOrd="0" destOrd="0" presId="urn:microsoft.com/office/officeart/2005/8/layout/cycle6"/>
    <dgm:cxn modelId="{E8B07450-FF5C-4774-B3D1-3B3A84AB220A}" type="presParOf" srcId="{D02BC2F0-583F-4DEB-872D-C8044AABB91F}" destId="{420883FA-44FA-469D-9003-6DA5A871A88C}" srcOrd="1" destOrd="0" presId="urn:microsoft.com/office/officeart/2005/8/layout/cycle6"/>
    <dgm:cxn modelId="{EFCE5CF0-F217-4C60-A785-B0FBA10A824C}" type="presParOf" srcId="{D02BC2F0-583F-4DEB-872D-C8044AABB91F}" destId="{397051F9-365C-4586-A667-DDCD94136B17}" srcOrd="2" destOrd="0" presId="urn:microsoft.com/office/officeart/2005/8/layout/cycle6"/>
    <dgm:cxn modelId="{AAA7D55E-968F-4606-8AFB-3E2900CA33D0}" type="presParOf" srcId="{D02BC2F0-583F-4DEB-872D-C8044AABB91F}" destId="{26D676AE-AB89-4053-9C2B-E9E773952FCE}" srcOrd="3" destOrd="0" presId="urn:microsoft.com/office/officeart/2005/8/layout/cycle6"/>
    <dgm:cxn modelId="{FA41254F-0870-4D70-A0A6-24AC0C2B7111}" type="presParOf" srcId="{D02BC2F0-583F-4DEB-872D-C8044AABB91F}" destId="{9CD72655-61E2-47EE-8416-1F7DB2CF557C}" srcOrd="4" destOrd="0" presId="urn:microsoft.com/office/officeart/2005/8/layout/cycle6"/>
    <dgm:cxn modelId="{1159488A-5EDC-4764-9322-B46D937D80E0}" type="presParOf" srcId="{D02BC2F0-583F-4DEB-872D-C8044AABB91F}" destId="{C2C4B355-B16C-42ED-BEF0-CE54FBFED7ED}" srcOrd="5" destOrd="0" presId="urn:microsoft.com/office/officeart/2005/8/layout/cycle6"/>
    <dgm:cxn modelId="{21DBAC9C-7A82-4945-8B80-829EB3394373}" type="presParOf" srcId="{D02BC2F0-583F-4DEB-872D-C8044AABB91F}" destId="{BB7EE21E-4D1C-4436-9E78-C440CC5ADC0B}" srcOrd="6" destOrd="0" presId="urn:microsoft.com/office/officeart/2005/8/layout/cycle6"/>
    <dgm:cxn modelId="{EB33FE29-624A-4EA6-8529-D7625B2FB683}" type="presParOf" srcId="{D02BC2F0-583F-4DEB-872D-C8044AABB91F}" destId="{BCDB7B6C-940D-4950-AC58-45DBB077427D}" srcOrd="7" destOrd="0" presId="urn:microsoft.com/office/officeart/2005/8/layout/cycle6"/>
    <dgm:cxn modelId="{98488E6E-05E8-425A-BC71-6F62AA46E462}" type="presParOf" srcId="{D02BC2F0-583F-4DEB-872D-C8044AABB91F}" destId="{C8C19FE2-7BFA-4FA7-A1BB-83EED9F7649B}" srcOrd="8" destOrd="0" presId="urn:microsoft.com/office/officeart/2005/8/layout/cycle6"/>
    <dgm:cxn modelId="{6C91A143-D56A-4460-B397-B8A78A9F2735}" type="presParOf" srcId="{D02BC2F0-583F-4DEB-872D-C8044AABB91F}" destId="{80C1AEF3-3F04-4574-A153-4D9E5BCCDF8D}" srcOrd="9" destOrd="0" presId="urn:microsoft.com/office/officeart/2005/8/layout/cycle6"/>
    <dgm:cxn modelId="{8933364F-47EE-4AD6-AB82-0B9FD0B7A368}" type="presParOf" srcId="{D02BC2F0-583F-4DEB-872D-C8044AABB91F}" destId="{FFC018CA-B972-45B5-9EE0-994D453EF624}" srcOrd="10" destOrd="0" presId="urn:microsoft.com/office/officeart/2005/8/layout/cycle6"/>
    <dgm:cxn modelId="{93E6EBF4-56EB-4524-9063-652954E59941}" type="presParOf" srcId="{D02BC2F0-583F-4DEB-872D-C8044AABB91F}" destId="{74561098-0FF0-4E1B-9D2A-9AF76527D59F}" srcOrd="11" destOrd="0" presId="urn:microsoft.com/office/officeart/2005/8/layout/cycle6"/>
    <dgm:cxn modelId="{ADAF2ED9-6083-4D0C-A861-A18779F2EC9C}" type="presParOf" srcId="{D02BC2F0-583F-4DEB-872D-C8044AABB91F}" destId="{AFDFC9F7-7D86-4AD0-8B21-2A52164C8AA1}" srcOrd="12" destOrd="0" presId="urn:microsoft.com/office/officeart/2005/8/layout/cycle6"/>
    <dgm:cxn modelId="{94F2E045-2B01-4D2A-9EAA-A7A1F2473939}" type="presParOf" srcId="{D02BC2F0-583F-4DEB-872D-C8044AABB91F}" destId="{13A0BB74-F96D-46D6-BB80-C8B6CAEDBD11}" srcOrd="13" destOrd="0" presId="urn:microsoft.com/office/officeart/2005/8/layout/cycle6"/>
    <dgm:cxn modelId="{83D48F84-228F-4BEA-9236-07D310309615}" type="presParOf" srcId="{D02BC2F0-583F-4DEB-872D-C8044AABB91F}" destId="{DF32F98C-1F61-4F11-88B5-EF5C5DEB4579}" srcOrd="14" destOrd="0" presId="urn:microsoft.com/office/officeart/2005/8/layout/cycle6"/>
    <dgm:cxn modelId="{7F7BD2C8-B1FA-4B49-99C8-A982A3715C5F}" type="presParOf" srcId="{D02BC2F0-583F-4DEB-872D-C8044AABB91F}" destId="{9B056784-A0F9-486E-9526-2028FD8D73B7}" srcOrd="15" destOrd="0" presId="urn:microsoft.com/office/officeart/2005/8/layout/cycle6"/>
    <dgm:cxn modelId="{41CBD974-B2A9-4E4A-A387-45BBD1C60458}" type="presParOf" srcId="{D02BC2F0-583F-4DEB-872D-C8044AABB91F}" destId="{9DFE4ABD-17B6-49F5-B6E7-CA0C2CCD10CE}" srcOrd="16" destOrd="0" presId="urn:microsoft.com/office/officeart/2005/8/layout/cycle6"/>
    <dgm:cxn modelId="{ACB50678-BA75-4732-B571-6C1063D219C4}" type="presParOf" srcId="{D02BC2F0-583F-4DEB-872D-C8044AABB91F}" destId="{B938D624-0F4B-4A14-A82C-32CD087ABF62}" srcOrd="17" destOrd="0" presId="urn:microsoft.com/office/officeart/2005/8/layout/cycle6"/>
    <dgm:cxn modelId="{56353B4A-B53B-455C-B48B-57A91C0BBEA2}" type="presParOf" srcId="{D02BC2F0-583F-4DEB-872D-C8044AABB91F}" destId="{557798A8-7D3D-4D14-8B10-BFD4E3702C8B}" srcOrd="18" destOrd="0" presId="urn:microsoft.com/office/officeart/2005/8/layout/cycle6"/>
    <dgm:cxn modelId="{F6A0E121-D8A5-467B-BED6-E967FDD89616}" type="presParOf" srcId="{D02BC2F0-583F-4DEB-872D-C8044AABB91F}" destId="{F108130C-A31A-455B-8965-9E3B08E042E1}" srcOrd="19" destOrd="0" presId="urn:microsoft.com/office/officeart/2005/8/layout/cycle6"/>
    <dgm:cxn modelId="{BB2507B3-8FB5-4803-97B5-70DF22B85DEC}" type="presParOf" srcId="{D02BC2F0-583F-4DEB-872D-C8044AABB91F}" destId="{38E103F3-251C-4BCE-B141-6C1193B72E5E}"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6410F1-E401-4F4F-97DE-E3F6B1293356}"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s-ES"/>
        </a:p>
      </dgm:t>
    </dgm:pt>
    <dgm:pt modelId="{A9EC7D97-9D06-4324-8C19-FC87DD4AC9C7}">
      <dgm:prSet phldrT="[Texto]" custT="1"/>
      <dgm:spPr>
        <a:gradFill rotWithShape="0">
          <a:gsLst>
            <a:gs pos="100000">
              <a:schemeClr val="bg1">
                <a:lumMod val="50000"/>
              </a:schemeClr>
            </a:gs>
            <a:gs pos="13000">
              <a:schemeClr val="bg1">
                <a:lumMod val="75000"/>
              </a:schemeClr>
            </a:gs>
          </a:gsLst>
          <a:lin ang="5400000" scaled="0"/>
        </a:gradFill>
      </dgm:spPr>
      <dgm:t>
        <a:bodyPr/>
        <a:lstStyle/>
        <a:p>
          <a:r>
            <a:rPr lang="pl-PL" sz="1300" b="1" dirty="0">
              <a:solidFill>
                <a:srgbClr val="FFFFFF"/>
              </a:solidFill>
            </a:rPr>
            <a:t>PEOPLE                  (no person and no place </a:t>
          </a:r>
          <a:r>
            <a:rPr lang="pl-PL" sz="1300" b="1" dirty="0" err="1">
              <a:solidFill>
                <a:srgbClr val="FFFFFF"/>
              </a:solidFill>
            </a:rPr>
            <a:t>left</a:t>
          </a:r>
          <a:r>
            <a:rPr lang="pl-PL" sz="1300" b="1" dirty="0">
              <a:solidFill>
                <a:srgbClr val="FFFFFF"/>
              </a:solidFill>
            </a:rPr>
            <a:t> </a:t>
          </a:r>
          <a:r>
            <a:rPr lang="pl-PL" sz="1300" b="1" dirty="0" err="1">
              <a:solidFill>
                <a:srgbClr val="FFFFFF"/>
              </a:solidFill>
            </a:rPr>
            <a:t>behind</a:t>
          </a:r>
          <a:r>
            <a:rPr lang="pl-PL" sz="1300" b="1" dirty="0">
              <a:solidFill>
                <a:srgbClr val="FFFFFF"/>
              </a:solidFill>
            </a:rPr>
            <a:t>)</a:t>
          </a:r>
          <a:endParaRPr lang="es-ES" sz="1300" b="1" dirty="0">
            <a:solidFill>
              <a:srgbClr val="FFFFFF"/>
            </a:solidFill>
          </a:endParaRPr>
        </a:p>
      </dgm:t>
    </dgm:pt>
    <dgm:pt modelId="{53091166-F736-421B-AF78-77D79582ECA0}" type="parTrans" cxnId="{52D52F16-FC54-411D-9937-7E25CB73D741}">
      <dgm:prSet/>
      <dgm:spPr/>
      <dgm:t>
        <a:bodyPr/>
        <a:lstStyle/>
        <a:p>
          <a:endParaRPr lang="es-ES"/>
        </a:p>
      </dgm:t>
    </dgm:pt>
    <dgm:pt modelId="{40B645F5-7420-4E8E-B724-952CC82468EC}" type="sibTrans" cxnId="{52D52F16-FC54-411D-9937-7E25CB73D741}">
      <dgm:prSet/>
      <dgm:spPr/>
      <dgm:t>
        <a:bodyPr/>
        <a:lstStyle/>
        <a:p>
          <a:endParaRPr lang="es-ES"/>
        </a:p>
      </dgm:t>
    </dgm:pt>
    <dgm:pt modelId="{46364EDB-96B6-489F-8D38-7E10443003B8}">
      <dgm:prSet phldrT="[Texto]" custT="1"/>
      <dgm:spPr>
        <a:gradFill rotWithShape="0">
          <a:gsLst>
            <a:gs pos="100000">
              <a:schemeClr val="bg1">
                <a:lumMod val="50000"/>
              </a:schemeClr>
            </a:gs>
            <a:gs pos="13000">
              <a:schemeClr val="bg1">
                <a:lumMod val="75000"/>
              </a:schemeClr>
            </a:gs>
          </a:gsLst>
          <a:lin ang="5400000" scaled="0"/>
        </a:gradFill>
      </dgm:spPr>
      <dgm:t>
        <a:bodyPr/>
        <a:lstStyle/>
        <a:p>
          <a:r>
            <a:rPr lang="pl-PL" sz="1300" b="1" dirty="0">
              <a:solidFill>
                <a:srgbClr val="FFFFFF"/>
              </a:solidFill>
            </a:rPr>
            <a:t>GROWTH</a:t>
          </a:r>
          <a:endParaRPr lang="es-ES" sz="1300" b="1" dirty="0">
            <a:solidFill>
              <a:srgbClr val="FFFFFF"/>
            </a:solidFill>
          </a:endParaRPr>
        </a:p>
      </dgm:t>
    </dgm:pt>
    <dgm:pt modelId="{B1CA3B5D-D8E6-4B97-ADFD-46033BEB6F70}" type="parTrans" cxnId="{BE1F32AF-7096-4045-A0C5-F2AD55B5EFF4}">
      <dgm:prSet/>
      <dgm:spPr/>
      <dgm:t>
        <a:bodyPr/>
        <a:lstStyle/>
        <a:p>
          <a:endParaRPr lang="es-ES"/>
        </a:p>
      </dgm:t>
    </dgm:pt>
    <dgm:pt modelId="{654B5015-AFC9-40F8-8700-365BDE0CEC9A}" type="sibTrans" cxnId="{BE1F32AF-7096-4045-A0C5-F2AD55B5EFF4}">
      <dgm:prSet/>
      <dgm:spPr/>
      <dgm:t>
        <a:bodyPr/>
        <a:lstStyle/>
        <a:p>
          <a:endParaRPr lang="es-ES"/>
        </a:p>
      </dgm:t>
    </dgm:pt>
    <dgm:pt modelId="{DDAE5BF3-1F8B-4B70-9DE1-4D1744BBCE34}">
      <dgm:prSet phldrT="[Texto]" custT="1"/>
      <dgm:spPr>
        <a:gradFill rotWithShape="0">
          <a:gsLst>
            <a:gs pos="100000">
              <a:schemeClr val="bg1">
                <a:lumMod val="50000"/>
              </a:schemeClr>
            </a:gs>
            <a:gs pos="13000">
              <a:schemeClr val="bg1">
                <a:lumMod val="75000"/>
              </a:schemeClr>
            </a:gs>
          </a:gsLst>
          <a:lin ang="5400000" scaled="0"/>
        </a:gradFill>
      </dgm:spPr>
      <dgm:t>
        <a:bodyPr/>
        <a:lstStyle/>
        <a:p>
          <a:r>
            <a:rPr lang="pl-PL" sz="1300" b="1" dirty="0">
              <a:solidFill>
                <a:srgbClr val="FFFFFF"/>
              </a:solidFill>
            </a:rPr>
            <a:t>CLIMATE</a:t>
          </a:r>
          <a:endParaRPr lang="es-ES" sz="1300" b="1" dirty="0">
            <a:solidFill>
              <a:srgbClr val="FFFFFF"/>
            </a:solidFill>
          </a:endParaRPr>
        </a:p>
      </dgm:t>
    </dgm:pt>
    <dgm:pt modelId="{9B226EE5-D661-4C4E-BCD3-6930CF5CE283}" type="parTrans" cxnId="{71E1E5C2-E328-4045-BDA6-A094A9FB3836}">
      <dgm:prSet/>
      <dgm:spPr/>
      <dgm:t>
        <a:bodyPr/>
        <a:lstStyle/>
        <a:p>
          <a:endParaRPr lang="es-ES"/>
        </a:p>
      </dgm:t>
    </dgm:pt>
    <dgm:pt modelId="{D63315D6-068E-491D-99BE-6077FD860921}" type="sibTrans" cxnId="{71E1E5C2-E328-4045-BDA6-A094A9FB3836}">
      <dgm:prSet/>
      <dgm:spPr/>
      <dgm:t>
        <a:bodyPr/>
        <a:lstStyle/>
        <a:p>
          <a:endParaRPr lang="es-ES"/>
        </a:p>
      </dgm:t>
    </dgm:pt>
    <dgm:pt modelId="{5BE2B9AC-166C-4239-9423-279450788934}" type="pres">
      <dgm:prSet presAssocID="{3A6410F1-E401-4F4F-97DE-E3F6B1293356}" presName="composite" presStyleCnt="0">
        <dgm:presLayoutVars>
          <dgm:chMax val="3"/>
          <dgm:animLvl val="lvl"/>
          <dgm:resizeHandles val="exact"/>
        </dgm:presLayoutVars>
      </dgm:prSet>
      <dgm:spPr/>
    </dgm:pt>
    <dgm:pt modelId="{87DDE490-0D16-412E-866A-4DF831DF5675}" type="pres">
      <dgm:prSet presAssocID="{A9EC7D97-9D06-4324-8C19-FC87DD4AC9C7}" presName="gear1" presStyleLbl="node1" presStyleIdx="0" presStyleCnt="3">
        <dgm:presLayoutVars>
          <dgm:chMax val="1"/>
          <dgm:bulletEnabled val="1"/>
        </dgm:presLayoutVars>
      </dgm:prSet>
      <dgm:spPr/>
    </dgm:pt>
    <dgm:pt modelId="{890DCDED-6868-49ED-80F2-680F369B7E99}" type="pres">
      <dgm:prSet presAssocID="{A9EC7D97-9D06-4324-8C19-FC87DD4AC9C7}" presName="gear1srcNode" presStyleLbl="node1" presStyleIdx="0" presStyleCnt="3"/>
      <dgm:spPr/>
    </dgm:pt>
    <dgm:pt modelId="{AEE37B6B-4F3C-465C-B3C2-CB5664071814}" type="pres">
      <dgm:prSet presAssocID="{A9EC7D97-9D06-4324-8C19-FC87DD4AC9C7}" presName="gear1dstNode" presStyleLbl="node1" presStyleIdx="0" presStyleCnt="3"/>
      <dgm:spPr/>
    </dgm:pt>
    <dgm:pt modelId="{29BD9C4C-2075-4BA3-8CB2-3D2D404FE524}" type="pres">
      <dgm:prSet presAssocID="{46364EDB-96B6-489F-8D38-7E10443003B8}" presName="gear2" presStyleLbl="node1" presStyleIdx="1" presStyleCnt="3">
        <dgm:presLayoutVars>
          <dgm:chMax val="1"/>
          <dgm:bulletEnabled val="1"/>
        </dgm:presLayoutVars>
      </dgm:prSet>
      <dgm:spPr/>
    </dgm:pt>
    <dgm:pt modelId="{824F4889-9D7F-47E9-9AC2-6F6792484CC7}" type="pres">
      <dgm:prSet presAssocID="{46364EDB-96B6-489F-8D38-7E10443003B8}" presName="gear2srcNode" presStyleLbl="node1" presStyleIdx="1" presStyleCnt="3"/>
      <dgm:spPr/>
    </dgm:pt>
    <dgm:pt modelId="{1556D621-3F49-4BA6-86FC-4F50454B2500}" type="pres">
      <dgm:prSet presAssocID="{46364EDB-96B6-489F-8D38-7E10443003B8}" presName="gear2dstNode" presStyleLbl="node1" presStyleIdx="1" presStyleCnt="3"/>
      <dgm:spPr/>
    </dgm:pt>
    <dgm:pt modelId="{35D0EC00-DAB3-449C-B445-0CCC8D42A687}" type="pres">
      <dgm:prSet presAssocID="{DDAE5BF3-1F8B-4B70-9DE1-4D1744BBCE34}" presName="gear3" presStyleLbl="node1" presStyleIdx="2" presStyleCnt="3"/>
      <dgm:spPr/>
    </dgm:pt>
    <dgm:pt modelId="{FD86677E-7F42-40C6-AE46-DB097E3D1D14}" type="pres">
      <dgm:prSet presAssocID="{DDAE5BF3-1F8B-4B70-9DE1-4D1744BBCE34}" presName="gear3tx" presStyleLbl="node1" presStyleIdx="2" presStyleCnt="3">
        <dgm:presLayoutVars>
          <dgm:chMax val="1"/>
          <dgm:bulletEnabled val="1"/>
        </dgm:presLayoutVars>
      </dgm:prSet>
      <dgm:spPr/>
    </dgm:pt>
    <dgm:pt modelId="{D2B81BD4-7FC1-43CE-8E26-5E87A6C15CA0}" type="pres">
      <dgm:prSet presAssocID="{DDAE5BF3-1F8B-4B70-9DE1-4D1744BBCE34}" presName="gear3srcNode" presStyleLbl="node1" presStyleIdx="2" presStyleCnt="3"/>
      <dgm:spPr/>
    </dgm:pt>
    <dgm:pt modelId="{EC352F7E-66A7-4644-90DE-09635F91E07A}" type="pres">
      <dgm:prSet presAssocID="{DDAE5BF3-1F8B-4B70-9DE1-4D1744BBCE34}" presName="gear3dstNode" presStyleLbl="node1" presStyleIdx="2" presStyleCnt="3"/>
      <dgm:spPr/>
    </dgm:pt>
    <dgm:pt modelId="{9F8A5D46-A019-44B3-8B3C-AEE7FC3B38AB}" type="pres">
      <dgm:prSet presAssocID="{40B645F5-7420-4E8E-B724-952CC82468EC}" presName="connector1" presStyleLbl="sibTrans2D1" presStyleIdx="0" presStyleCnt="3"/>
      <dgm:spPr/>
    </dgm:pt>
    <dgm:pt modelId="{ADFF363B-9C42-40D7-B4FC-FF2612C734D9}" type="pres">
      <dgm:prSet presAssocID="{654B5015-AFC9-40F8-8700-365BDE0CEC9A}" presName="connector2" presStyleLbl="sibTrans2D1" presStyleIdx="1" presStyleCnt="3"/>
      <dgm:spPr/>
    </dgm:pt>
    <dgm:pt modelId="{AFED6962-9C91-43EF-BCCC-AAAF8FE4A7DB}" type="pres">
      <dgm:prSet presAssocID="{D63315D6-068E-491D-99BE-6077FD860921}" presName="connector3" presStyleLbl="sibTrans2D1" presStyleIdx="2" presStyleCnt="3"/>
      <dgm:spPr/>
    </dgm:pt>
  </dgm:ptLst>
  <dgm:cxnLst>
    <dgm:cxn modelId="{E9DAD50B-6277-44AA-BB4D-F9E929C64993}" type="presOf" srcId="{46364EDB-96B6-489F-8D38-7E10443003B8}" destId="{29BD9C4C-2075-4BA3-8CB2-3D2D404FE524}" srcOrd="0" destOrd="0" presId="urn:microsoft.com/office/officeart/2005/8/layout/gear1"/>
    <dgm:cxn modelId="{52D52F16-FC54-411D-9937-7E25CB73D741}" srcId="{3A6410F1-E401-4F4F-97DE-E3F6B1293356}" destId="{A9EC7D97-9D06-4324-8C19-FC87DD4AC9C7}" srcOrd="0" destOrd="0" parTransId="{53091166-F736-421B-AF78-77D79582ECA0}" sibTransId="{40B645F5-7420-4E8E-B724-952CC82468EC}"/>
    <dgm:cxn modelId="{0EC8E82A-CB64-4ADE-8A0F-DCEBC4E911F0}" type="presOf" srcId="{A9EC7D97-9D06-4324-8C19-FC87DD4AC9C7}" destId="{87DDE490-0D16-412E-866A-4DF831DF5675}" srcOrd="0" destOrd="0" presId="urn:microsoft.com/office/officeart/2005/8/layout/gear1"/>
    <dgm:cxn modelId="{FC7EB043-6C81-4FB0-BC69-AE5250F03A01}" type="presOf" srcId="{A9EC7D97-9D06-4324-8C19-FC87DD4AC9C7}" destId="{890DCDED-6868-49ED-80F2-680F369B7E99}" srcOrd="1" destOrd="0" presId="urn:microsoft.com/office/officeart/2005/8/layout/gear1"/>
    <dgm:cxn modelId="{F1A2B944-5444-449C-9A7A-D0BD88158B28}" type="presOf" srcId="{654B5015-AFC9-40F8-8700-365BDE0CEC9A}" destId="{ADFF363B-9C42-40D7-B4FC-FF2612C734D9}" srcOrd="0" destOrd="0" presId="urn:microsoft.com/office/officeart/2005/8/layout/gear1"/>
    <dgm:cxn modelId="{CE698C6C-20C9-4A35-BCD9-E3AFC146DB11}" type="presOf" srcId="{DDAE5BF3-1F8B-4B70-9DE1-4D1744BBCE34}" destId="{35D0EC00-DAB3-449C-B445-0CCC8D42A687}" srcOrd="0" destOrd="0" presId="urn:microsoft.com/office/officeart/2005/8/layout/gear1"/>
    <dgm:cxn modelId="{DED88E52-3590-4823-B239-4911138D7469}" type="presOf" srcId="{D63315D6-068E-491D-99BE-6077FD860921}" destId="{AFED6962-9C91-43EF-BCCC-AAAF8FE4A7DB}" srcOrd="0" destOrd="0" presId="urn:microsoft.com/office/officeart/2005/8/layout/gear1"/>
    <dgm:cxn modelId="{BDF57859-D7D0-43B7-9B55-1F17FEED8A99}" type="presOf" srcId="{A9EC7D97-9D06-4324-8C19-FC87DD4AC9C7}" destId="{AEE37B6B-4F3C-465C-B3C2-CB5664071814}" srcOrd="2" destOrd="0" presId="urn:microsoft.com/office/officeart/2005/8/layout/gear1"/>
    <dgm:cxn modelId="{D6FC15AE-E540-4323-92DA-FE6DF16C1276}" type="presOf" srcId="{46364EDB-96B6-489F-8D38-7E10443003B8}" destId="{1556D621-3F49-4BA6-86FC-4F50454B2500}" srcOrd="2" destOrd="0" presId="urn:microsoft.com/office/officeart/2005/8/layout/gear1"/>
    <dgm:cxn modelId="{BE1F32AF-7096-4045-A0C5-F2AD55B5EFF4}" srcId="{3A6410F1-E401-4F4F-97DE-E3F6B1293356}" destId="{46364EDB-96B6-489F-8D38-7E10443003B8}" srcOrd="1" destOrd="0" parTransId="{B1CA3B5D-D8E6-4B97-ADFD-46033BEB6F70}" sibTransId="{654B5015-AFC9-40F8-8700-365BDE0CEC9A}"/>
    <dgm:cxn modelId="{DD0054B3-A06D-449A-A279-954CEB76DB6A}" type="presOf" srcId="{DDAE5BF3-1F8B-4B70-9DE1-4D1744BBCE34}" destId="{FD86677E-7F42-40C6-AE46-DB097E3D1D14}" srcOrd="1" destOrd="0" presId="urn:microsoft.com/office/officeart/2005/8/layout/gear1"/>
    <dgm:cxn modelId="{988C57B3-34B9-4798-BD66-52DEC31EF628}" type="presOf" srcId="{3A6410F1-E401-4F4F-97DE-E3F6B1293356}" destId="{5BE2B9AC-166C-4239-9423-279450788934}" srcOrd="0" destOrd="0" presId="urn:microsoft.com/office/officeart/2005/8/layout/gear1"/>
    <dgm:cxn modelId="{DCBD35B4-BED1-43B5-AFB2-D597CDD13267}" type="presOf" srcId="{DDAE5BF3-1F8B-4B70-9DE1-4D1744BBCE34}" destId="{D2B81BD4-7FC1-43CE-8E26-5E87A6C15CA0}" srcOrd="2" destOrd="0" presId="urn:microsoft.com/office/officeart/2005/8/layout/gear1"/>
    <dgm:cxn modelId="{71E1E5C2-E328-4045-BDA6-A094A9FB3836}" srcId="{3A6410F1-E401-4F4F-97DE-E3F6B1293356}" destId="{DDAE5BF3-1F8B-4B70-9DE1-4D1744BBCE34}" srcOrd="2" destOrd="0" parTransId="{9B226EE5-D661-4C4E-BCD3-6930CF5CE283}" sibTransId="{D63315D6-068E-491D-99BE-6077FD860921}"/>
    <dgm:cxn modelId="{6748E4C5-4596-404C-99C0-12162768B04F}" type="presOf" srcId="{DDAE5BF3-1F8B-4B70-9DE1-4D1744BBCE34}" destId="{EC352F7E-66A7-4644-90DE-09635F91E07A}" srcOrd="3" destOrd="0" presId="urn:microsoft.com/office/officeart/2005/8/layout/gear1"/>
    <dgm:cxn modelId="{90BAB0D9-694E-4961-829D-2970FDAEB5A1}" type="presOf" srcId="{40B645F5-7420-4E8E-B724-952CC82468EC}" destId="{9F8A5D46-A019-44B3-8B3C-AEE7FC3B38AB}" srcOrd="0" destOrd="0" presId="urn:microsoft.com/office/officeart/2005/8/layout/gear1"/>
    <dgm:cxn modelId="{E12B2EDE-055E-4E6B-86C2-92A8736C4EE2}" type="presOf" srcId="{46364EDB-96B6-489F-8D38-7E10443003B8}" destId="{824F4889-9D7F-47E9-9AC2-6F6792484CC7}" srcOrd="1" destOrd="0" presId="urn:microsoft.com/office/officeart/2005/8/layout/gear1"/>
    <dgm:cxn modelId="{A3E8D0D3-B873-4CAE-8FBB-D6F0B07EE48C}" type="presParOf" srcId="{5BE2B9AC-166C-4239-9423-279450788934}" destId="{87DDE490-0D16-412E-866A-4DF831DF5675}" srcOrd="0" destOrd="0" presId="urn:microsoft.com/office/officeart/2005/8/layout/gear1"/>
    <dgm:cxn modelId="{4E7AA417-29DC-4347-9642-F1817291C493}" type="presParOf" srcId="{5BE2B9AC-166C-4239-9423-279450788934}" destId="{890DCDED-6868-49ED-80F2-680F369B7E99}" srcOrd="1" destOrd="0" presId="urn:microsoft.com/office/officeart/2005/8/layout/gear1"/>
    <dgm:cxn modelId="{88BE13A4-E32B-469C-A1A9-4D8A6A4E144E}" type="presParOf" srcId="{5BE2B9AC-166C-4239-9423-279450788934}" destId="{AEE37B6B-4F3C-465C-B3C2-CB5664071814}" srcOrd="2" destOrd="0" presId="urn:microsoft.com/office/officeart/2005/8/layout/gear1"/>
    <dgm:cxn modelId="{F63AA048-1581-46B5-BCF5-290629ECA230}" type="presParOf" srcId="{5BE2B9AC-166C-4239-9423-279450788934}" destId="{29BD9C4C-2075-4BA3-8CB2-3D2D404FE524}" srcOrd="3" destOrd="0" presId="urn:microsoft.com/office/officeart/2005/8/layout/gear1"/>
    <dgm:cxn modelId="{3B610FC1-F42A-45E7-B544-9224C5AF94F4}" type="presParOf" srcId="{5BE2B9AC-166C-4239-9423-279450788934}" destId="{824F4889-9D7F-47E9-9AC2-6F6792484CC7}" srcOrd="4" destOrd="0" presId="urn:microsoft.com/office/officeart/2005/8/layout/gear1"/>
    <dgm:cxn modelId="{3B2AD132-83B7-4C2F-8EBA-A04A8274CEC1}" type="presParOf" srcId="{5BE2B9AC-166C-4239-9423-279450788934}" destId="{1556D621-3F49-4BA6-86FC-4F50454B2500}" srcOrd="5" destOrd="0" presId="urn:microsoft.com/office/officeart/2005/8/layout/gear1"/>
    <dgm:cxn modelId="{91047B89-38FA-4531-83DD-CF092F93C3A4}" type="presParOf" srcId="{5BE2B9AC-166C-4239-9423-279450788934}" destId="{35D0EC00-DAB3-449C-B445-0CCC8D42A687}" srcOrd="6" destOrd="0" presId="urn:microsoft.com/office/officeart/2005/8/layout/gear1"/>
    <dgm:cxn modelId="{B4FC6475-E02C-418B-A1F0-C7126A746F95}" type="presParOf" srcId="{5BE2B9AC-166C-4239-9423-279450788934}" destId="{FD86677E-7F42-40C6-AE46-DB097E3D1D14}" srcOrd="7" destOrd="0" presId="urn:microsoft.com/office/officeart/2005/8/layout/gear1"/>
    <dgm:cxn modelId="{6CDA544F-C22F-4F2C-B8B4-B37C422D897B}" type="presParOf" srcId="{5BE2B9AC-166C-4239-9423-279450788934}" destId="{D2B81BD4-7FC1-43CE-8E26-5E87A6C15CA0}" srcOrd="8" destOrd="0" presId="urn:microsoft.com/office/officeart/2005/8/layout/gear1"/>
    <dgm:cxn modelId="{35E0C6E9-AE35-4DA9-9519-2EFE7494403B}" type="presParOf" srcId="{5BE2B9AC-166C-4239-9423-279450788934}" destId="{EC352F7E-66A7-4644-90DE-09635F91E07A}" srcOrd="9" destOrd="0" presId="urn:microsoft.com/office/officeart/2005/8/layout/gear1"/>
    <dgm:cxn modelId="{9F3DF93F-8D12-4148-A939-55E3AD3A0B21}" type="presParOf" srcId="{5BE2B9AC-166C-4239-9423-279450788934}" destId="{9F8A5D46-A019-44B3-8B3C-AEE7FC3B38AB}" srcOrd="10" destOrd="0" presId="urn:microsoft.com/office/officeart/2005/8/layout/gear1"/>
    <dgm:cxn modelId="{A283A1D5-0A97-4781-B870-E1A42EEB0241}" type="presParOf" srcId="{5BE2B9AC-166C-4239-9423-279450788934}" destId="{ADFF363B-9C42-40D7-B4FC-FF2612C734D9}" srcOrd="11" destOrd="0" presId="urn:microsoft.com/office/officeart/2005/8/layout/gear1"/>
    <dgm:cxn modelId="{5126AAF0-04B7-45FA-B206-DF36B8AF636C}" type="presParOf" srcId="{5BE2B9AC-166C-4239-9423-279450788934}" destId="{AFED6962-9C91-43EF-BCCC-AAAF8FE4A7DB}" srcOrd="12" destOrd="0" presId="urn:microsoft.com/office/officeart/2005/8/layout/gear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A1C38-D8C9-4D0C-8B55-DA2AA85FDC47}">
      <dsp:nvSpPr>
        <dsp:cNvPr id="0" name=""/>
        <dsp:cNvSpPr/>
      </dsp:nvSpPr>
      <dsp:spPr>
        <a:xfrm rot="16200000">
          <a:off x="-1675137" y="3293870"/>
          <a:ext cx="4944037" cy="77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86898" bIns="0" numCol="1" spcCol="1270" anchor="t" anchorCtr="0">
          <a:noAutofit/>
        </a:bodyPr>
        <a:lstStyle/>
        <a:p>
          <a:pPr marL="0" lvl="0" indent="0" algn="r" defTabSz="1066800">
            <a:lnSpc>
              <a:spcPct val="90000"/>
            </a:lnSpc>
            <a:spcBef>
              <a:spcPct val="0"/>
            </a:spcBef>
            <a:spcAft>
              <a:spcPct val="35000"/>
            </a:spcAft>
            <a:buNone/>
          </a:pPr>
          <a:r>
            <a:rPr lang="pl-PL" sz="2400" b="1" kern="1200" dirty="0"/>
            <a:t>ACTIONS</a:t>
          </a:r>
          <a:endParaRPr lang="es-ES" sz="2400" b="1" kern="1200" dirty="0"/>
        </a:p>
      </dsp:txBody>
      <dsp:txXfrm>
        <a:off x="-1675137" y="3293870"/>
        <a:ext cx="4944037" cy="778845"/>
      </dsp:txXfrm>
    </dsp:sp>
    <dsp:sp modelId="{BEBBBE09-6EE8-4596-A9FA-B4DF6E28C927}">
      <dsp:nvSpPr>
        <dsp:cNvPr id="0" name=""/>
        <dsp:cNvSpPr/>
      </dsp:nvSpPr>
      <dsp:spPr>
        <a:xfrm>
          <a:off x="932508" y="1257500"/>
          <a:ext cx="5568598" cy="461605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686898" rIns="120904"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a:t>Virtual </a:t>
          </a:r>
          <a:r>
            <a:rPr lang="pl-PL" sz="1700" kern="1200" dirty="0" err="1"/>
            <a:t>power</a:t>
          </a:r>
          <a:r>
            <a:rPr lang="pl-PL" sz="1700" kern="1200" dirty="0"/>
            <a:t> plant</a:t>
          </a:r>
          <a:endParaRPr lang="es-ES" sz="1700" kern="1200" dirty="0"/>
        </a:p>
        <a:p>
          <a:pPr marL="171450" lvl="1" indent="-171450" algn="l" defTabSz="755650">
            <a:lnSpc>
              <a:spcPct val="90000"/>
            </a:lnSpc>
            <a:spcBef>
              <a:spcPct val="0"/>
            </a:spcBef>
            <a:spcAft>
              <a:spcPct val="15000"/>
            </a:spcAft>
            <a:buChar char="•"/>
          </a:pPr>
          <a:r>
            <a:rPr lang="pl-PL" sz="1700" kern="1200" dirty="0"/>
            <a:t>Green </a:t>
          </a:r>
          <a:r>
            <a:rPr lang="pl-PL" sz="1700" kern="1200" dirty="0" err="1"/>
            <a:t>hydrogen</a:t>
          </a:r>
          <a:r>
            <a:rPr lang="pl-PL" sz="1700" kern="1200" dirty="0"/>
            <a:t> plant</a:t>
          </a:r>
          <a:endParaRPr lang="es-ES" sz="1700" kern="1200" dirty="0"/>
        </a:p>
        <a:p>
          <a:pPr marL="171450" lvl="1" indent="-171450" algn="l" defTabSz="755650">
            <a:lnSpc>
              <a:spcPct val="90000"/>
            </a:lnSpc>
            <a:spcBef>
              <a:spcPct val="0"/>
            </a:spcBef>
            <a:spcAft>
              <a:spcPct val="15000"/>
            </a:spcAft>
            <a:buChar char="•"/>
          </a:pPr>
          <a:r>
            <a:rPr lang="pl-PL" sz="1700" kern="1200" dirty="0"/>
            <a:t>Eco-</a:t>
          </a:r>
          <a:r>
            <a:rPr lang="pl-PL" sz="1700" kern="1200" dirty="0" err="1"/>
            <a:t>industrial</a:t>
          </a:r>
          <a:r>
            <a:rPr lang="pl-PL" sz="1700" kern="1200" dirty="0"/>
            <a:t> park</a:t>
          </a:r>
          <a:endParaRPr lang="es-ES" sz="1700" kern="1200" dirty="0"/>
        </a:p>
        <a:p>
          <a:pPr marL="171450" lvl="1" indent="-171450" algn="l" defTabSz="755650">
            <a:lnSpc>
              <a:spcPct val="90000"/>
            </a:lnSpc>
            <a:spcBef>
              <a:spcPct val="0"/>
            </a:spcBef>
            <a:spcAft>
              <a:spcPct val="15000"/>
            </a:spcAft>
            <a:buChar char="•"/>
          </a:pPr>
          <a:r>
            <a:rPr lang="pl-PL" sz="1700" kern="1200" dirty="0" err="1"/>
            <a:t>Cultural</a:t>
          </a:r>
          <a:r>
            <a:rPr lang="pl-PL" sz="1700" kern="1200" dirty="0"/>
            <a:t> </a:t>
          </a:r>
          <a:r>
            <a:rPr lang="pl-PL" sz="1700" kern="1200" dirty="0" err="1"/>
            <a:t>heritage</a:t>
          </a:r>
          <a:r>
            <a:rPr lang="pl-PL" sz="1700" kern="1200" dirty="0"/>
            <a:t> and </a:t>
          </a:r>
          <a:r>
            <a:rPr lang="pl-PL" sz="1700" kern="1200" dirty="0" err="1"/>
            <a:t>sports</a:t>
          </a:r>
          <a:r>
            <a:rPr lang="pl-PL" sz="1700" kern="1200" dirty="0"/>
            <a:t>/</a:t>
          </a:r>
          <a:r>
            <a:rPr lang="pl-PL" sz="1700" kern="1200" dirty="0" err="1"/>
            <a:t>recreation</a:t>
          </a:r>
          <a:r>
            <a:rPr lang="pl-PL" sz="1700" kern="1200" dirty="0"/>
            <a:t> </a:t>
          </a:r>
          <a:r>
            <a:rPr lang="pl-PL" sz="1700" kern="1200" dirty="0" err="1"/>
            <a:t>areas</a:t>
          </a:r>
          <a:endParaRPr lang="es-ES" sz="1700" kern="1200" dirty="0"/>
        </a:p>
        <a:p>
          <a:pPr marL="171450" lvl="1" indent="-171450" algn="l" defTabSz="755650">
            <a:lnSpc>
              <a:spcPct val="90000"/>
            </a:lnSpc>
            <a:spcBef>
              <a:spcPct val="0"/>
            </a:spcBef>
            <a:spcAft>
              <a:spcPct val="15000"/>
            </a:spcAft>
            <a:buChar char="•"/>
          </a:pPr>
          <a:r>
            <a:rPr lang="pl-PL" sz="1700" kern="1200" dirty="0" err="1"/>
            <a:t>Floating</a:t>
          </a:r>
          <a:r>
            <a:rPr lang="pl-PL" sz="1700" kern="1200" dirty="0"/>
            <a:t> PV </a:t>
          </a:r>
          <a:r>
            <a:rPr lang="pl-PL" sz="1700" kern="1200" dirty="0" err="1"/>
            <a:t>panels</a:t>
          </a:r>
          <a:r>
            <a:rPr lang="pl-PL" sz="1700" kern="1200" dirty="0"/>
            <a:t> </a:t>
          </a:r>
          <a:r>
            <a:rPr lang="pl-PL" sz="1700" kern="1200" dirty="0" err="1"/>
            <a:t>at</a:t>
          </a:r>
          <a:r>
            <a:rPr lang="pl-PL" sz="1700" kern="1200" dirty="0"/>
            <a:t> </a:t>
          </a:r>
          <a:r>
            <a:rPr lang="pl-PL" sz="1700" kern="1200" dirty="0" err="1"/>
            <a:t>flooded</a:t>
          </a:r>
          <a:r>
            <a:rPr lang="pl-PL" sz="1700" kern="1200" dirty="0"/>
            <a:t> open-pit </a:t>
          </a:r>
          <a:r>
            <a:rPr lang="pl-PL" sz="1700" kern="1200" dirty="0" err="1"/>
            <a:t>coal</a:t>
          </a:r>
          <a:r>
            <a:rPr lang="pl-PL" sz="1700" kern="1200" dirty="0"/>
            <a:t> </a:t>
          </a:r>
          <a:r>
            <a:rPr lang="pl-PL" sz="1700" kern="1200" dirty="0" err="1"/>
            <a:t>mines</a:t>
          </a:r>
          <a:endParaRPr lang="es-ES" sz="1700" kern="1200" dirty="0"/>
        </a:p>
        <a:p>
          <a:pPr marL="171450" lvl="1" indent="-171450" algn="l" defTabSz="755650">
            <a:lnSpc>
              <a:spcPct val="90000"/>
            </a:lnSpc>
            <a:spcBef>
              <a:spcPct val="0"/>
            </a:spcBef>
            <a:spcAft>
              <a:spcPct val="15000"/>
            </a:spcAft>
            <a:buChar char="•"/>
          </a:pPr>
          <a:r>
            <a:rPr lang="pl-PL" sz="1700" kern="1200" dirty="0" err="1"/>
            <a:t>Fisheries</a:t>
          </a:r>
          <a:r>
            <a:rPr lang="pl-PL" sz="1700" kern="1200" dirty="0"/>
            <a:t> in </a:t>
          </a:r>
          <a:r>
            <a:rPr lang="pl-PL" sz="1700" kern="1200" dirty="0" err="1"/>
            <a:t>flooded</a:t>
          </a:r>
          <a:r>
            <a:rPr lang="pl-PL" sz="1700" kern="1200" dirty="0"/>
            <a:t> open-pit </a:t>
          </a:r>
          <a:r>
            <a:rPr lang="pl-PL" sz="1700" kern="1200" dirty="0" err="1"/>
            <a:t>mines</a:t>
          </a:r>
          <a:endParaRPr lang="es-ES" sz="1700" kern="1200" dirty="0"/>
        </a:p>
        <a:p>
          <a:pPr marL="171450" lvl="1" indent="-171450" algn="l" defTabSz="755650">
            <a:lnSpc>
              <a:spcPct val="90000"/>
            </a:lnSpc>
            <a:spcBef>
              <a:spcPct val="0"/>
            </a:spcBef>
            <a:spcAft>
              <a:spcPct val="15000"/>
            </a:spcAft>
            <a:buChar char="•"/>
          </a:pPr>
          <a:r>
            <a:rPr lang="pl-PL" sz="1700" kern="1200" dirty="0" err="1"/>
            <a:t>Combined-cycle</a:t>
          </a:r>
          <a:r>
            <a:rPr lang="pl-PL" sz="1700" kern="1200" dirty="0"/>
            <a:t> </a:t>
          </a:r>
          <a:r>
            <a:rPr lang="pl-PL" sz="1700" kern="1200" dirty="0" err="1"/>
            <a:t>gas</a:t>
          </a:r>
          <a:r>
            <a:rPr lang="pl-PL" sz="1700" kern="1200" dirty="0"/>
            <a:t> </a:t>
          </a:r>
          <a:r>
            <a:rPr lang="pl-PL" sz="1700" kern="1200" dirty="0" err="1"/>
            <a:t>turbine</a:t>
          </a:r>
          <a:r>
            <a:rPr lang="pl-PL" sz="1700" kern="1200" dirty="0"/>
            <a:t> </a:t>
          </a:r>
          <a:r>
            <a:rPr lang="pl-PL" sz="1700" kern="1200" dirty="0" err="1"/>
            <a:t>power</a:t>
          </a:r>
          <a:r>
            <a:rPr lang="pl-PL" sz="1700" kern="1200" dirty="0"/>
            <a:t> plant (</a:t>
          </a:r>
          <a:r>
            <a:rPr lang="pl-PL" sz="1700" kern="1200" dirty="0" err="1"/>
            <a:t>natural</a:t>
          </a:r>
          <a:r>
            <a:rPr lang="pl-PL" sz="1700" kern="1200" dirty="0"/>
            <a:t> </a:t>
          </a:r>
          <a:r>
            <a:rPr lang="pl-PL" sz="1700" kern="1200" dirty="0" err="1"/>
            <a:t>gas</a:t>
          </a:r>
          <a:r>
            <a:rPr lang="pl-PL" sz="1700" kern="1200" dirty="0"/>
            <a:t>)</a:t>
          </a:r>
          <a:endParaRPr lang="es-ES" sz="1700" kern="1200" dirty="0"/>
        </a:p>
        <a:p>
          <a:pPr marL="171450" lvl="1" indent="-171450" algn="l" defTabSz="755650">
            <a:lnSpc>
              <a:spcPct val="90000"/>
            </a:lnSpc>
            <a:spcBef>
              <a:spcPct val="0"/>
            </a:spcBef>
            <a:spcAft>
              <a:spcPct val="15000"/>
            </a:spcAft>
            <a:buChar char="•"/>
          </a:pPr>
          <a:r>
            <a:rPr lang="pl-PL" sz="1700" kern="1200" dirty="0" err="1"/>
            <a:t>Mine</a:t>
          </a:r>
          <a:r>
            <a:rPr lang="pl-PL" sz="1700" kern="1200" dirty="0"/>
            <a:t> </a:t>
          </a:r>
          <a:r>
            <a:rPr lang="pl-PL" sz="1700" kern="1200" dirty="0" err="1"/>
            <a:t>gas</a:t>
          </a:r>
          <a:r>
            <a:rPr lang="pl-PL" sz="1700" kern="1200" dirty="0"/>
            <a:t> </a:t>
          </a:r>
          <a:r>
            <a:rPr lang="pl-PL" sz="1700" kern="1200" dirty="0" err="1"/>
            <a:t>utilization</a:t>
          </a:r>
          <a:r>
            <a:rPr lang="pl-PL" sz="1700" kern="1200" dirty="0"/>
            <a:t> for </a:t>
          </a:r>
          <a:r>
            <a:rPr lang="pl-PL" sz="1700" kern="1200" dirty="0" err="1"/>
            <a:t>gas-powered</a:t>
          </a:r>
          <a:r>
            <a:rPr lang="pl-PL" sz="1700" kern="1200" dirty="0"/>
            <a:t> CHP </a:t>
          </a:r>
          <a:r>
            <a:rPr lang="pl-PL" sz="1700" kern="1200" dirty="0" err="1"/>
            <a:t>power</a:t>
          </a:r>
          <a:r>
            <a:rPr lang="pl-PL" sz="1700" kern="1200" dirty="0"/>
            <a:t> </a:t>
          </a:r>
          <a:r>
            <a:rPr lang="pl-PL" sz="1700" kern="1200" dirty="0" err="1"/>
            <a:t>units</a:t>
          </a:r>
          <a:endParaRPr lang="es-ES" sz="1700" kern="1200" dirty="0"/>
        </a:p>
        <a:p>
          <a:pPr marL="171450" lvl="1" indent="-171450" algn="l" defTabSz="755650">
            <a:lnSpc>
              <a:spcPct val="90000"/>
            </a:lnSpc>
            <a:spcBef>
              <a:spcPct val="0"/>
            </a:spcBef>
            <a:spcAft>
              <a:spcPct val="15000"/>
            </a:spcAft>
            <a:buChar char="•"/>
          </a:pPr>
          <a:r>
            <a:rPr lang="pl-PL" sz="1700" kern="1200" dirty="0"/>
            <a:t>Small </a:t>
          </a:r>
          <a:r>
            <a:rPr lang="pl-PL" sz="1700" kern="1200" dirty="0" err="1"/>
            <a:t>modular</a:t>
          </a:r>
          <a:r>
            <a:rPr lang="pl-PL" sz="1700" kern="1200" dirty="0"/>
            <a:t> </a:t>
          </a:r>
          <a:r>
            <a:rPr lang="pl-PL" sz="1700" kern="1200" dirty="0" err="1"/>
            <a:t>reactors</a:t>
          </a:r>
          <a:endParaRPr lang="es-ES" sz="1700" kern="1200" dirty="0"/>
        </a:p>
        <a:p>
          <a:pPr marL="171450" lvl="1" indent="-171450" algn="l" defTabSz="755650">
            <a:lnSpc>
              <a:spcPct val="90000"/>
            </a:lnSpc>
            <a:spcBef>
              <a:spcPct val="0"/>
            </a:spcBef>
            <a:spcAft>
              <a:spcPct val="15000"/>
            </a:spcAft>
            <a:buChar char="•"/>
          </a:pPr>
          <a:r>
            <a:rPr lang="pl-PL" sz="1700" kern="1200" dirty="0" err="1"/>
            <a:t>Biofules</a:t>
          </a:r>
          <a:r>
            <a:rPr lang="pl-PL" sz="1700" kern="1200" dirty="0"/>
            <a:t> </a:t>
          </a:r>
          <a:r>
            <a:rPr lang="pl-PL" sz="1700" kern="1200" dirty="0" err="1"/>
            <a:t>combustion</a:t>
          </a:r>
          <a:r>
            <a:rPr lang="pl-PL" sz="1700" kern="1200" dirty="0"/>
            <a:t> Energy </a:t>
          </a:r>
          <a:r>
            <a:rPr lang="pl-PL" sz="1700" kern="1200" dirty="0" err="1"/>
            <a:t>plants</a:t>
          </a:r>
          <a:endParaRPr lang="es-ES" sz="1700" kern="1200" dirty="0"/>
        </a:p>
        <a:p>
          <a:pPr marL="171450" lvl="1" indent="-171450" algn="l" defTabSz="755650">
            <a:lnSpc>
              <a:spcPct val="90000"/>
            </a:lnSpc>
            <a:spcBef>
              <a:spcPct val="0"/>
            </a:spcBef>
            <a:spcAft>
              <a:spcPct val="15000"/>
            </a:spcAft>
            <a:buChar char="•"/>
          </a:pPr>
          <a:r>
            <a:rPr lang="pl-PL" sz="1700" kern="1200" dirty="0" err="1"/>
            <a:t>Moltens</a:t>
          </a:r>
          <a:r>
            <a:rPr lang="pl-PL" sz="1700" kern="1200" dirty="0"/>
            <a:t> salt plant</a:t>
          </a:r>
          <a:endParaRPr lang="es-ES" sz="1700" kern="1200" dirty="0"/>
        </a:p>
        <a:p>
          <a:pPr marL="171450" lvl="1" indent="-171450" algn="l" defTabSz="755650">
            <a:lnSpc>
              <a:spcPct val="90000"/>
            </a:lnSpc>
            <a:spcBef>
              <a:spcPct val="0"/>
            </a:spcBef>
            <a:spcAft>
              <a:spcPct val="15000"/>
            </a:spcAft>
            <a:buChar char="•"/>
          </a:pPr>
          <a:r>
            <a:rPr lang="pl-PL" sz="1700" kern="1200" dirty="0" err="1"/>
            <a:t>Agrophotovoltaics</a:t>
          </a:r>
          <a:r>
            <a:rPr lang="pl-PL" sz="1700" kern="1200" dirty="0"/>
            <a:t> </a:t>
          </a:r>
          <a:r>
            <a:rPr lang="pl-PL" sz="1700" kern="1200" dirty="0" err="1"/>
            <a:t>at</a:t>
          </a:r>
          <a:r>
            <a:rPr lang="pl-PL" sz="1700" kern="1200" dirty="0"/>
            <a:t> </a:t>
          </a:r>
          <a:r>
            <a:rPr lang="pl-PL" sz="1700" kern="1200" dirty="0" err="1"/>
            <a:t>former</a:t>
          </a:r>
          <a:r>
            <a:rPr lang="pl-PL" sz="1700" kern="1200" dirty="0"/>
            <a:t> open-pit </a:t>
          </a:r>
          <a:r>
            <a:rPr lang="pl-PL" sz="1700" kern="1200" dirty="0" err="1"/>
            <a:t>coal</a:t>
          </a:r>
          <a:r>
            <a:rPr lang="pl-PL" sz="1700" kern="1200" dirty="0"/>
            <a:t> </a:t>
          </a:r>
          <a:r>
            <a:rPr lang="pl-PL" sz="1700" kern="1200" dirty="0" err="1"/>
            <a:t>mine</a:t>
          </a:r>
          <a:r>
            <a:rPr lang="pl-PL" sz="1700" kern="1200" dirty="0"/>
            <a:t> </a:t>
          </a:r>
          <a:r>
            <a:rPr lang="pl-PL" sz="1700" kern="1200" dirty="0" err="1"/>
            <a:t>areas</a:t>
          </a:r>
          <a:endParaRPr lang="es-ES" sz="1700" kern="1200" dirty="0"/>
        </a:p>
        <a:p>
          <a:pPr marL="171450" lvl="1" indent="-171450" algn="l" defTabSz="755650">
            <a:lnSpc>
              <a:spcPct val="90000"/>
            </a:lnSpc>
            <a:spcBef>
              <a:spcPct val="0"/>
            </a:spcBef>
            <a:spcAft>
              <a:spcPct val="15000"/>
            </a:spcAft>
            <a:buChar char="•"/>
          </a:pPr>
          <a:endParaRPr lang="es-ES" sz="1700" kern="1200" dirty="0"/>
        </a:p>
      </dsp:txBody>
      <dsp:txXfrm>
        <a:off x="932508" y="1257500"/>
        <a:ext cx="5568598" cy="4616050"/>
      </dsp:txXfrm>
    </dsp:sp>
    <dsp:sp modelId="{CEF4F4B8-C36B-4097-83CF-3E50FC645F26}">
      <dsp:nvSpPr>
        <dsp:cNvPr id="0" name=""/>
        <dsp:cNvSpPr/>
      </dsp:nvSpPr>
      <dsp:spPr>
        <a:xfrm>
          <a:off x="407459" y="183198"/>
          <a:ext cx="1557690" cy="155769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492B08E-4D8A-4DBF-982F-3B1E3FFD0BD6}">
      <dsp:nvSpPr>
        <dsp:cNvPr id="0" name=""/>
        <dsp:cNvSpPr/>
      </dsp:nvSpPr>
      <dsp:spPr>
        <a:xfrm rot="16200000">
          <a:off x="4836623" y="3293870"/>
          <a:ext cx="4944037" cy="77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86898" bIns="0" numCol="1" spcCol="1270" anchor="t" anchorCtr="0">
          <a:noAutofit/>
        </a:bodyPr>
        <a:lstStyle/>
        <a:p>
          <a:pPr marL="0" lvl="0" indent="0" algn="r" defTabSz="1066800">
            <a:lnSpc>
              <a:spcPct val="90000"/>
            </a:lnSpc>
            <a:spcBef>
              <a:spcPct val="0"/>
            </a:spcBef>
            <a:spcAft>
              <a:spcPct val="35000"/>
            </a:spcAft>
            <a:buNone/>
          </a:pPr>
          <a:r>
            <a:rPr lang="pl-PL" sz="2400" b="1" kern="1200" dirty="0"/>
            <a:t>MICRO-ACTIONS</a:t>
          </a:r>
          <a:endParaRPr lang="es-ES" sz="2400" b="1" kern="1200" dirty="0"/>
        </a:p>
      </dsp:txBody>
      <dsp:txXfrm>
        <a:off x="4836623" y="3293870"/>
        <a:ext cx="4944037" cy="778845"/>
      </dsp:txXfrm>
    </dsp:sp>
    <dsp:sp modelId="{367675E6-67C9-4953-A4DF-E6663787E9EE}">
      <dsp:nvSpPr>
        <dsp:cNvPr id="0" name=""/>
        <dsp:cNvSpPr/>
      </dsp:nvSpPr>
      <dsp:spPr>
        <a:xfrm>
          <a:off x="7383226" y="1139931"/>
          <a:ext cx="4435054" cy="47339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686898" rIns="120904"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err="1"/>
            <a:t>Ancillary</a:t>
          </a:r>
          <a:r>
            <a:rPr lang="pl-PL" sz="1700" kern="1200" dirty="0"/>
            <a:t> services </a:t>
          </a:r>
          <a:r>
            <a:rPr lang="pl-PL" sz="1700" kern="1200" dirty="0" err="1"/>
            <a:t>provided</a:t>
          </a:r>
          <a:r>
            <a:rPr lang="pl-PL" sz="1700" kern="1200" dirty="0"/>
            <a:t> by </a:t>
          </a:r>
          <a:r>
            <a:rPr lang="pl-PL" sz="1700" kern="1200" dirty="0" err="1"/>
            <a:t>batteries</a:t>
          </a:r>
          <a:endParaRPr lang="es-ES" sz="1700" kern="1200" dirty="0"/>
        </a:p>
        <a:p>
          <a:pPr marL="171450" lvl="1" indent="-171450" algn="l" defTabSz="755650">
            <a:lnSpc>
              <a:spcPct val="90000"/>
            </a:lnSpc>
            <a:spcBef>
              <a:spcPct val="0"/>
            </a:spcBef>
            <a:spcAft>
              <a:spcPct val="15000"/>
            </a:spcAft>
            <a:buChar char="•"/>
          </a:pPr>
          <a:r>
            <a:rPr lang="pl-PL" sz="1700" kern="1200" dirty="0" err="1"/>
            <a:t>Recovery</a:t>
          </a:r>
          <a:r>
            <a:rPr lang="pl-PL" sz="1700" kern="1200" dirty="0"/>
            <a:t> of </a:t>
          </a:r>
          <a:r>
            <a:rPr lang="pl-PL" sz="1700" kern="1200" dirty="0" err="1"/>
            <a:t>resources</a:t>
          </a:r>
          <a:r>
            <a:rPr lang="pl-PL" sz="1700" kern="1200" dirty="0"/>
            <a:t> from </a:t>
          </a:r>
          <a:r>
            <a:rPr lang="pl-PL" sz="1700" kern="1200" dirty="0" err="1"/>
            <a:t>coal</a:t>
          </a:r>
          <a:r>
            <a:rPr lang="pl-PL" sz="1700" kern="1200" dirty="0"/>
            <a:t> </a:t>
          </a:r>
          <a:r>
            <a:rPr lang="pl-PL" sz="1700" kern="1200" dirty="0" err="1"/>
            <a:t>mining</a:t>
          </a:r>
          <a:r>
            <a:rPr lang="pl-PL" sz="1700" kern="1200" dirty="0"/>
            <a:t> </a:t>
          </a:r>
          <a:r>
            <a:rPr lang="pl-PL" sz="1700" kern="1200" dirty="0" err="1"/>
            <a:t>weste</a:t>
          </a:r>
          <a:r>
            <a:rPr lang="pl-PL" sz="1700" kern="1200" dirty="0"/>
            <a:t> </a:t>
          </a:r>
          <a:r>
            <a:rPr lang="pl-PL" sz="1700" kern="1200" dirty="0" err="1"/>
            <a:t>heaps</a:t>
          </a:r>
          <a:endParaRPr lang="es-ES" sz="1700" kern="1200" dirty="0"/>
        </a:p>
        <a:p>
          <a:pPr marL="171450" lvl="1" indent="-171450" algn="l" defTabSz="755650">
            <a:lnSpc>
              <a:spcPct val="90000"/>
            </a:lnSpc>
            <a:spcBef>
              <a:spcPct val="0"/>
            </a:spcBef>
            <a:spcAft>
              <a:spcPct val="15000"/>
            </a:spcAft>
            <a:buChar char="•"/>
          </a:pPr>
          <a:r>
            <a:rPr lang="pl-PL" sz="1700" kern="1200" dirty="0" err="1"/>
            <a:t>Usage</a:t>
          </a:r>
          <a:r>
            <a:rPr lang="pl-PL" sz="1700" kern="1200" dirty="0"/>
            <a:t> of CH</a:t>
          </a:r>
          <a:r>
            <a:rPr lang="pl-PL" sz="1700" kern="1200" baseline="-25000" dirty="0"/>
            <a:t>4</a:t>
          </a:r>
          <a:r>
            <a:rPr lang="pl-PL" sz="1700" kern="1200" baseline="0" dirty="0"/>
            <a:t> from </a:t>
          </a:r>
          <a:r>
            <a:rPr lang="pl-PL" sz="1700" kern="1200" baseline="0" dirty="0" err="1"/>
            <a:t>degasification</a:t>
          </a:r>
          <a:r>
            <a:rPr lang="pl-PL" sz="1700" kern="1200" baseline="0" dirty="0"/>
            <a:t> </a:t>
          </a:r>
          <a:r>
            <a:rPr lang="pl-PL" sz="1700" kern="1200" baseline="0" dirty="0" err="1"/>
            <a:t>units</a:t>
          </a:r>
          <a:r>
            <a:rPr lang="pl-PL" sz="1700" kern="1200" baseline="0" dirty="0"/>
            <a:t> in </a:t>
          </a:r>
          <a:r>
            <a:rPr lang="pl-PL" sz="1700" kern="1200" baseline="0" dirty="0" err="1"/>
            <a:t>closed</a:t>
          </a:r>
          <a:r>
            <a:rPr lang="pl-PL" sz="1700" kern="1200" baseline="0" dirty="0"/>
            <a:t> </a:t>
          </a:r>
          <a:r>
            <a:rPr lang="pl-PL" sz="1700" kern="1200" baseline="0" dirty="0" err="1"/>
            <a:t>mines</a:t>
          </a:r>
          <a:endParaRPr lang="es-ES" sz="1700" kern="1200" dirty="0"/>
        </a:p>
        <a:p>
          <a:pPr marL="171450" lvl="1" indent="-171450" algn="l" defTabSz="755650">
            <a:lnSpc>
              <a:spcPct val="90000"/>
            </a:lnSpc>
            <a:spcBef>
              <a:spcPct val="0"/>
            </a:spcBef>
            <a:spcAft>
              <a:spcPct val="15000"/>
            </a:spcAft>
            <a:buChar char="•"/>
          </a:pPr>
          <a:r>
            <a:rPr lang="pl-PL" sz="1700" kern="1200" dirty="0" err="1"/>
            <a:t>Circular</a:t>
          </a:r>
          <a:r>
            <a:rPr lang="pl-PL" sz="1700" kern="1200" dirty="0"/>
            <a:t> </a:t>
          </a:r>
          <a:r>
            <a:rPr lang="pl-PL" sz="1700" kern="1200" dirty="0" err="1"/>
            <a:t>mining</a:t>
          </a:r>
          <a:r>
            <a:rPr lang="pl-PL" sz="1700" kern="1200" dirty="0"/>
            <a:t> </a:t>
          </a:r>
          <a:r>
            <a:rPr lang="pl-PL" sz="1700" kern="1200" dirty="0" err="1"/>
            <a:t>technologies</a:t>
          </a:r>
          <a:r>
            <a:rPr lang="pl-PL" sz="1700" kern="1200" dirty="0"/>
            <a:t> for </a:t>
          </a:r>
          <a:r>
            <a:rPr lang="pl-PL" sz="1700" kern="1200" dirty="0" err="1"/>
            <a:t>pumped</a:t>
          </a:r>
          <a:r>
            <a:rPr lang="pl-PL" sz="1700" kern="1200" dirty="0"/>
            <a:t> </a:t>
          </a:r>
          <a:r>
            <a:rPr lang="pl-PL" sz="1700" kern="1200" dirty="0" err="1"/>
            <a:t>water</a:t>
          </a:r>
          <a:r>
            <a:rPr lang="pl-PL" sz="1700" kern="1200" dirty="0"/>
            <a:t> </a:t>
          </a:r>
          <a:r>
            <a:rPr lang="pl-PL" sz="1700" kern="1200" dirty="0" err="1"/>
            <a:t>material</a:t>
          </a:r>
          <a:r>
            <a:rPr lang="pl-PL" sz="1700" kern="1200" dirty="0"/>
            <a:t> </a:t>
          </a:r>
          <a:r>
            <a:rPr lang="pl-PL" sz="1700" kern="1200" dirty="0" err="1"/>
            <a:t>recovery</a:t>
          </a:r>
          <a:endParaRPr lang="es-ES" sz="1700" kern="1200" dirty="0"/>
        </a:p>
        <a:p>
          <a:pPr marL="171450" lvl="1" indent="-171450" algn="l" defTabSz="755650">
            <a:lnSpc>
              <a:spcPct val="90000"/>
            </a:lnSpc>
            <a:spcBef>
              <a:spcPct val="0"/>
            </a:spcBef>
            <a:spcAft>
              <a:spcPct val="15000"/>
            </a:spcAft>
            <a:buChar char="•"/>
          </a:pPr>
          <a:r>
            <a:rPr lang="pl-PL" sz="1700" kern="1200" dirty="0" err="1"/>
            <a:t>Forest</a:t>
          </a:r>
          <a:r>
            <a:rPr lang="pl-PL" sz="1700" kern="1200" dirty="0"/>
            <a:t> </a:t>
          </a:r>
          <a:r>
            <a:rPr lang="pl-PL" sz="1700" kern="1200" dirty="0" err="1"/>
            <a:t>retoration</a:t>
          </a:r>
          <a:r>
            <a:rPr lang="pl-PL" sz="1700" kern="1200" dirty="0"/>
            <a:t> </a:t>
          </a:r>
          <a:r>
            <a:rPr lang="pl-PL" sz="1700" kern="1200" dirty="0" err="1"/>
            <a:t>at</a:t>
          </a:r>
          <a:r>
            <a:rPr lang="pl-PL" sz="1700" kern="1200" dirty="0"/>
            <a:t> </a:t>
          </a:r>
          <a:r>
            <a:rPr lang="pl-PL" sz="1700" kern="1200" dirty="0" err="1"/>
            <a:t>former</a:t>
          </a:r>
          <a:r>
            <a:rPr lang="pl-PL" sz="1700" kern="1200" dirty="0"/>
            <a:t> open-pit </a:t>
          </a:r>
          <a:r>
            <a:rPr lang="pl-PL" sz="1700" kern="1200" dirty="0" err="1"/>
            <a:t>coal</a:t>
          </a:r>
          <a:r>
            <a:rPr lang="pl-PL" sz="1700" kern="1200" dirty="0"/>
            <a:t> </a:t>
          </a:r>
          <a:r>
            <a:rPr lang="pl-PL" sz="1700" kern="1200" dirty="0" err="1"/>
            <a:t>mines</a:t>
          </a:r>
          <a:endParaRPr lang="es-ES" sz="1700" kern="1200" dirty="0"/>
        </a:p>
        <a:p>
          <a:pPr marL="171450" lvl="1" indent="-171450" algn="l" defTabSz="755650">
            <a:lnSpc>
              <a:spcPct val="90000"/>
            </a:lnSpc>
            <a:spcBef>
              <a:spcPct val="0"/>
            </a:spcBef>
            <a:spcAft>
              <a:spcPct val="15000"/>
            </a:spcAft>
            <a:buChar char="•"/>
          </a:pPr>
          <a:r>
            <a:rPr lang="pl-PL" sz="1700" kern="1200" dirty="0" err="1"/>
            <a:t>Large-scale</a:t>
          </a:r>
          <a:r>
            <a:rPr lang="pl-PL" sz="1700" kern="1200" dirty="0"/>
            <a:t> IT </a:t>
          </a:r>
          <a:r>
            <a:rPr lang="pl-PL" sz="1700" kern="1200" dirty="0" err="1"/>
            <a:t>infrastructure</a:t>
          </a:r>
          <a:r>
            <a:rPr lang="pl-PL" sz="1700" kern="1200" dirty="0"/>
            <a:t> – </a:t>
          </a:r>
          <a:r>
            <a:rPr lang="pl-PL" sz="1700" kern="1200" dirty="0" err="1"/>
            <a:t>power</a:t>
          </a:r>
          <a:r>
            <a:rPr lang="pl-PL" sz="1700" kern="1200" dirty="0"/>
            <a:t> plant</a:t>
          </a:r>
          <a:endParaRPr lang="es-ES" sz="1700" kern="1200" dirty="0"/>
        </a:p>
        <a:p>
          <a:pPr marL="171450" lvl="1" indent="-171450" algn="l" defTabSz="755650">
            <a:lnSpc>
              <a:spcPct val="90000"/>
            </a:lnSpc>
            <a:spcBef>
              <a:spcPct val="0"/>
            </a:spcBef>
            <a:spcAft>
              <a:spcPct val="15000"/>
            </a:spcAft>
            <a:buChar char="•"/>
          </a:pPr>
          <a:r>
            <a:rPr lang="pl-PL" sz="1700" kern="1200" dirty="0" err="1"/>
            <a:t>Geothermal</a:t>
          </a:r>
          <a:r>
            <a:rPr lang="pl-PL" sz="1700" kern="1200" dirty="0"/>
            <a:t> </a:t>
          </a:r>
          <a:r>
            <a:rPr lang="pl-PL" sz="1700" kern="1200" dirty="0" err="1"/>
            <a:t>energy</a:t>
          </a:r>
          <a:endParaRPr lang="es-ES" sz="1700" kern="1200" dirty="0"/>
        </a:p>
        <a:p>
          <a:pPr marL="171450" lvl="1" indent="-171450" algn="l" defTabSz="755650">
            <a:lnSpc>
              <a:spcPct val="90000"/>
            </a:lnSpc>
            <a:spcBef>
              <a:spcPct val="0"/>
            </a:spcBef>
            <a:spcAft>
              <a:spcPct val="15000"/>
            </a:spcAft>
            <a:buChar char="•"/>
          </a:pPr>
          <a:r>
            <a:rPr lang="pl-PL" sz="1700" kern="1200" dirty="0"/>
            <a:t>Storage of </a:t>
          </a:r>
          <a:r>
            <a:rPr lang="pl-PL" sz="1700" kern="1200" dirty="0" err="1"/>
            <a:t>energy</a:t>
          </a:r>
          <a:r>
            <a:rPr lang="pl-PL" sz="1700" kern="1200" dirty="0"/>
            <a:t> </a:t>
          </a:r>
          <a:r>
            <a:rPr lang="pl-PL" sz="1700" kern="1200" dirty="0" err="1"/>
            <a:t>using</a:t>
          </a:r>
          <a:r>
            <a:rPr lang="pl-PL" sz="1700" kern="1200" dirty="0"/>
            <a:t> </a:t>
          </a:r>
          <a:r>
            <a:rPr lang="pl-PL" sz="1700" kern="1200" dirty="0" err="1"/>
            <a:t>weights</a:t>
          </a:r>
          <a:endParaRPr lang="es-ES" sz="1700" kern="1200" dirty="0"/>
        </a:p>
        <a:p>
          <a:pPr marL="171450" lvl="1" indent="-171450" algn="l" defTabSz="755650">
            <a:lnSpc>
              <a:spcPct val="90000"/>
            </a:lnSpc>
            <a:spcBef>
              <a:spcPct val="0"/>
            </a:spcBef>
            <a:spcAft>
              <a:spcPct val="15000"/>
            </a:spcAft>
            <a:buChar char="•"/>
          </a:pPr>
          <a:r>
            <a:rPr lang="pl-PL" sz="1700" kern="1200" dirty="0"/>
            <a:t>Storage of </a:t>
          </a:r>
          <a:r>
            <a:rPr lang="pl-PL" sz="1700" kern="1200" dirty="0" err="1"/>
            <a:t>energy</a:t>
          </a:r>
          <a:r>
            <a:rPr lang="pl-PL" sz="1700" kern="1200" dirty="0"/>
            <a:t> </a:t>
          </a:r>
          <a:r>
            <a:rPr lang="pl-PL" sz="1700" kern="1200" dirty="0" err="1"/>
            <a:t>using</a:t>
          </a:r>
          <a:r>
            <a:rPr lang="pl-PL" sz="1700" kern="1200" dirty="0"/>
            <a:t> </a:t>
          </a:r>
          <a:r>
            <a:rPr lang="pl-PL" sz="1700" kern="1200" dirty="0" err="1"/>
            <a:t>dense</a:t>
          </a:r>
          <a:r>
            <a:rPr lang="pl-PL" sz="1700" kern="1200" dirty="0"/>
            <a:t> </a:t>
          </a:r>
          <a:r>
            <a:rPr lang="pl-PL" sz="1700" kern="1200" dirty="0" err="1"/>
            <a:t>fluids</a:t>
          </a:r>
          <a:endParaRPr lang="es-ES" sz="1700" kern="1200" dirty="0"/>
        </a:p>
        <a:p>
          <a:pPr marL="171450" lvl="1" indent="-171450" algn="l" defTabSz="755650">
            <a:lnSpc>
              <a:spcPct val="90000"/>
            </a:lnSpc>
            <a:spcBef>
              <a:spcPct val="0"/>
            </a:spcBef>
            <a:spcAft>
              <a:spcPct val="15000"/>
            </a:spcAft>
            <a:buChar char="•"/>
          </a:pPr>
          <a:r>
            <a:rPr lang="pl-PL" sz="1700" kern="1200" dirty="0"/>
            <a:t>Storage of </a:t>
          </a:r>
          <a:r>
            <a:rPr lang="pl-PL" sz="1700" kern="1200" dirty="0" err="1"/>
            <a:t>energy</a:t>
          </a:r>
          <a:r>
            <a:rPr lang="pl-PL" sz="1700" kern="1200" dirty="0"/>
            <a:t> in </a:t>
          </a:r>
          <a:r>
            <a:rPr lang="pl-PL" sz="1700" kern="1200" dirty="0" err="1"/>
            <a:t>mine</a:t>
          </a:r>
          <a:r>
            <a:rPr lang="pl-PL" sz="1700" kern="1200" dirty="0"/>
            <a:t> </a:t>
          </a:r>
          <a:r>
            <a:rPr lang="pl-PL" sz="1700" kern="1200" dirty="0" err="1"/>
            <a:t>shaft</a:t>
          </a:r>
          <a:endParaRPr lang="es-ES" sz="1700" kern="1200" dirty="0"/>
        </a:p>
      </dsp:txBody>
      <dsp:txXfrm>
        <a:off x="7383226" y="1139931"/>
        <a:ext cx="4435054" cy="4733916"/>
      </dsp:txXfrm>
    </dsp:sp>
    <dsp:sp modelId="{935FC7E7-AABA-48DB-B444-298CDBCB7DCC}">
      <dsp:nvSpPr>
        <dsp:cNvPr id="0" name=""/>
        <dsp:cNvSpPr/>
      </dsp:nvSpPr>
      <dsp:spPr>
        <a:xfrm>
          <a:off x="6919219" y="183198"/>
          <a:ext cx="1557690" cy="155769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A5DE2-F4BC-45E8-9911-E24AC7C1D187}">
      <dsp:nvSpPr>
        <dsp:cNvPr id="0" name=""/>
        <dsp:cNvSpPr/>
      </dsp:nvSpPr>
      <dsp:spPr>
        <a:xfrm>
          <a:off x="3005287" y="3590"/>
          <a:ext cx="1445304" cy="939448"/>
        </a:xfrm>
        <a:prstGeom prst="roundRect">
          <a:avLst/>
        </a:prstGeom>
        <a:gradFill rotWithShape="0">
          <a:gsLst>
            <a:gs pos="100000">
              <a:srgbClr val="FFFFFF"/>
            </a:gs>
            <a:gs pos="13000">
              <a:schemeClr val="bg1">
                <a:lumMod val="75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solidFill>
                <a:srgbClr val="000000"/>
              </a:solidFill>
            </a:rPr>
            <a:t>ENERGY SECURITY</a:t>
          </a:r>
          <a:endParaRPr lang="es-ES" sz="1300" b="1" kern="1200" dirty="0">
            <a:solidFill>
              <a:srgbClr val="000000"/>
            </a:solidFill>
          </a:endParaRPr>
        </a:p>
      </dsp:txBody>
      <dsp:txXfrm>
        <a:off x="3051147" y="49450"/>
        <a:ext cx="1353584" cy="847728"/>
      </dsp:txXfrm>
    </dsp:sp>
    <dsp:sp modelId="{397051F9-365C-4586-A667-DDCD94136B17}">
      <dsp:nvSpPr>
        <dsp:cNvPr id="0" name=""/>
        <dsp:cNvSpPr/>
      </dsp:nvSpPr>
      <dsp:spPr>
        <a:xfrm>
          <a:off x="1046617" y="473314"/>
          <a:ext cx="5362643" cy="5362643"/>
        </a:xfrm>
        <a:custGeom>
          <a:avLst/>
          <a:gdLst/>
          <a:ahLst/>
          <a:cxnLst/>
          <a:rect l="0" t="0" r="0" b="0"/>
          <a:pathLst>
            <a:path>
              <a:moveTo>
                <a:pt x="3413539" y="101914"/>
              </a:moveTo>
              <a:arcTo wR="2681321" hR="2681321" stAng="17150862" swAng="125617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6D676AE-AB89-4053-9C2B-E9E773952FCE}">
      <dsp:nvSpPr>
        <dsp:cNvPr id="0" name=""/>
        <dsp:cNvSpPr/>
      </dsp:nvSpPr>
      <dsp:spPr>
        <a:xfrm>
          <a:off x="5101628" y="1013134"/>
          <a:ext cx="1445304" cy="939448"/>
        </a:xfrm>
        <a:prstGeom prst="roundRect">
          <a:avLst/>
        </a:prstGeom>
        <a:gradFill rotWithShape="0">
          <a:gsLst>
            <a:gs pos="100000">
              <a:srgbClr val="FFFFFF"/>
            </a:gs>
            <a:gs pos="13000">
              <a:schemeClr val="bg1">
                <a:lumMod val="75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solidFill>
                <a:srgbClr val="000000"/>
              </a:solidFill>
            </a:rPr>
            <a:t>RENEWABLE RESOURCES (GREENING)</a:t>
          </a:r>
          <a:endParaRPr lang="es-ES" sz="1300" b="1" kern="1200" dirty="0">
            <a:solidFill>
              <a:srgbClr val="000000"/>
            </a:solidFill>
          </a:endParaRPr>
        </a:p>
      </dsp:txBody>
      <dsp:txXfrm>
        <a:off x="5147488" y="1058994"/>
        <a:ext cx="1353584" cy="847728"/>
      </dsp:txXfrm>
    </dsp:sp>
    <dsp:sp modelId="{C2C4B355-B16C-42ED-BEF0-CE54FBFED7ED}">
      <dsp:nvSpPr>
        <dsp:cNvPr id="0" name=""/>
        <dsp:cNvSpPr/>
      </dsp:nvSpPr>
      <dsp:spPr>
        <a:xfrm>
          <a:off x="1046617" y="473314"/>
          <a:ext cx="5362643" cy="5362643"/>
        </a:xfrm>
        <a:custGeom>
          <a:avLst/>
          <a:gdLst/>
          <a:ahLst/>
          <a:cxnLst/>
          <a:rect l="0" t="0" r="0" b="0"/>
          <a:pathLst>
            <a:path>
              <a:moveTo>
                <a:pt x="5084160" y="1491427"/>
              </a:moveTo>
              <a:arcTo wR="2681321" hR="2681321" stAng="20019314" swAng="172606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7EE21E-4D1C-4436-9E78-C440CC5ADC0B}">
      <dsp:nvSpPr>
        <dsp:cNvPr id="0" name=""/>
        <dsp:cNvSpPr/>
      </dsp:nvSpPr>
      <dsp:spPr>
        <a:xfrm>
          <a:off x="5619382" y="3281561"/>
          <a:ext cx="1445304" cy="939448"/>
        </a:xfrm>
        <a:prstGeom prst="roundRect">
          <a:avLst/>
        </a:prstGeom>
        <a:gradFill rotWithShape="0">
          <a:gsLst>
            <a:gs pos="100000">
              <a:srgbClr val="FFFFFF"/>
            </a:gs>
            <a:gs pos="13000">
              <a:schemeClr val="bg1">
                <a:lumMod val="75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solidFill>
                <a:srgbClr val="000000"/>
              </a:solidFill>
            </a:rPr>
            <a:t>LOW INVESTMENT BARRIERS</a:t>
          </a:r>
          <a:endParaRPr lang="es-ES" sz="1300" b="1" kern="1200" dirty="0">
            <a:solidFill>
              <a:srgbClr val="000000"/>
            </a:solidFill>
          </a:endParaRPr>
        </a:p>
      </dsp:txBody>
      <dsp:txXfrm>
        <a:off x="5665242" y="3327421"/>
        <a:ext cx="1353584" cy="847728"/>
      </dsp:txXfrm>
    </dsp:sp>
    <dsp:sp modelId="{C8C19FE2-7BFA-4FA7-A1BB-83EED9F7649B}">
      <dsp:nvSpPr>
        <dsp:cNvPr id="0" name=""/>
        <dsp:cNvSpPr/>
      </dsp:nvSpPr>
      <dsp:spPr>
        <a:xfrm>
          <a:off x="1046617" y="473314"/>
          <a:ext cx="5362643" cy="5362643"/>
        </a:xfrm>
        <a:custGeom>
          <a:avLst/>
          <a:gdLst/>
          <a:ahLst/>
          <a:cxnLst/>
          <a:rect l="0" t="0" r="0" b="0"/>
          <a:pathLst>
            <a:path>
              <a:moveTo>
                <a:pt x="5137180" y="3757538"/>
              </a:moveTo>
              <a:arcTo wR="2681321" hR="2681321" stAng="1419852" swAng="135843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0C1AEF3-3F04-4574-A153-4D9E5BCCDF8D}">
      <dsp:nvSpPr>
        <dsp:cNvPr id="0" name=""/>
        <dsp:cNvSpPr/>
      </dsp:nvSpPr>
      <dsp:spPr>
        <a:xfrm>
          <a:off x="4168668" y="5100698"/>
          <a:ext cx="1445304" cy="939448"/>
        </a:xfrm>
        <a:prstGeom prst="roundRect">
          <a:avLst/>
        </a:prstGeom>
        <a:gradFill rotWithShape="0">
          <a:gsLst>
            <a:gs pos="100000">
              <a:srgbClr val="FFFFFF"/>
            </a:gs>
            <a:gs pos="13000">
              <a:schemeClr val="bg1">
                <a:lumMod val="75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solidFill>
                <a:srgbClr val="000000"/>
              </a:solidFill>
            </a:rPr>
            <a:t>BENEFITS</a:t>
          </a:r>
          <a:endParaRPr lang="es-ES" sz="1300" b="1" kern="1200" dirty="0">
            <a:solidFill>
              <a:srgbClr val="000000"/>
            </a:solidFill>
          </a:endParaRPr>
        </a:p>
      </dsp:txBody>
      <dsp:txXfrm>
        <a:off x="4214528" y="5146558"/>
        <a:ext cx="1353584" cy="847728"/>
      </dsp:txXfrm>
    </dsp:sp>
    <dsp:sp modelId="{74561098-0FF0-4E1B-9D2A-9AF76527D59F}">
      <dsp:nvSpPr>
        <dsp:cNvPr id="0" name=""/>
        <dsp:cNvSpPr/>
      </dsp:nvSpPr>
      <dsp:spPr>
        <a:xfrm>
          <a:off x="1046617" y="473314"/>
          <a:ext cx="5362643" cy="5362643"/>
        </a:xfrm>
        <a:custGeom>
          <a:avLst/>
          <a:gdLst/>
          <a:ahLst/>
          <a:cxnLst/>
          <a:rect l="0" t="0" r="0" b="0"/>
          <a:pathLst>
            <a:path>
              <a:moveTo>
                <a:pt x="3113353" y="5327608"/>
              </a:moveTo>
              <a:arcTo wR="2681321" hR="2681321" stAng="4843662" swAng="111267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DFC9F7-7D86-4AD0-8B21-2A52164C8AA1}">
      <dsp:nvSpPr>
        <dsp:cNvPr id="0" name=""/>
        <dsp:cNvSpPr/>
      </dsp:nvSpPr>
      <dsp:spPr>
        <a:xfrm>
          <a:off x="1841905" y="5100698"/>
          <a:ext cx="1445304" cy="939448"/>
        </a:xfrm>
        <a:prstGeom prst="roundRect">
          <a:avLst/>
        </a:prstGeom>
        <a:gradFill rotWithShape="0">
          <a:gsLst>
            <a:gs pos="100000">
              <a:srgbClr val="FFFFFF"/>
            </a:gs>
            <a:gs pos="13000">
              <a:schemeClr val="bg1">
                <a:lumMod val="75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solidFill>
                <a:srgbClr val="000000"/>
              </a:solidFill>
            </a:rPr>
            <a:t>REGIONAL DEVELOPMENT</a:t>
          </a:r>
          <a:endParaRPr lang="es-ES" sz="1300" b="1" kern="1200" dirty="0">
            <a:solidFill>
              <a:srgbClr val="000000"/>
            </a:solidFill>
          </a:endParaRPr>
        </a:p>
      </dsp:txBody>
      <dsp:txXfrm>
        <a:off x="1887765" y="5146558"/>
        <a:ext cx="1353584" cy="847728"/>
      </dsp:txXfrm>
    </dsp:sp>
    <dsp:sp modelId="{DF32F98C-1F61-4F11-88B5-EF5C5DEB4579}">
      <dsp:nvSpPr>
        <dsp:cNvPr id="0" name=""/>
        <dsp:cNvSpPr/>
      </dsp:nvSpPr>
      <dsp:spPr>
        <a:xfrm>
          <a:off x="1046617" y="473314"/>
          <a:ext cx="5362643" cy="5362643"/>
        </a:xfrm>
        <a:custGeom>
          <a:avLst/>
          <a:gdLst/>
          <a:ahLst/>
          <a:cxnLst/>
          <a:rect l="0" t="0" r="0" b="0"/>
          <a:pathLst>
            <a:path>
              <a:moveTo>
                <a:pt x="829004" y="4619982"/>
              </a:moveTo>
              <a:arcTo wR="2681321" hR="2681321" stAng="8021714" swAng="135843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056784-A0F9-486E-9526-2028FD8D73B7}">
      <dsp:nvSpPr>
        <dsp:cNvPr id="0" name=""/>
        <dsp:cNvSpPr/>
      </dsp:nvSpPr>
      <dsp:spPr>
        <a:xfrm>
          <a:off x="391191" y="3281561"/>
          <a:ext cx="1445304" cy="939448"/>
        </a:xfrm>
        <a:prstGeom prst="roundRect">
          <a:avLst/>
        </a:prstGeom>
        <a:gradFill rotWithShape="0">
          <a:gsLst>
            <a:gs pos="100000">
              <a:srgbClr val="FFFFFF"/>
            </a:gs>
            <a:gs pos="13000">
              <a:schemeClr val="bg1">
                <a:lumMod val="75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solidFill>
                <a:srgbClr val="000000"/>
              </a:solidFill>
            </a:rPr>
            <a:t>ENVIRONMENT</a:t>
          </a:r>
          <a:endParaRPr lang="es-ES" sz="1300" b="1" kern="1200" dirty="0">
            <a:solidFill>
              <a:srgbClr val="000000"/>
            </a:solidFill>
          </a:endParaRPr>
        </a:p>
      </dsp:txBody>
      <dsp:txXfrm>
        <a:off x="437051" y="3327421"/>
        <a:ext cx="1353584" cy="847728"/>
      </dsp:txXfrm>
    </dsp:sp>
    <dsp:sp modelId="{B938D624-0F4B-4A14-A82C-32CD087ABF62}">
      <dsp:nvSpPr>
        <dsp:cNvPr id="0" name=""/>
        <dsp:cNvSpPr/>
      </dsp:nvSpPr>
      <dsp:spPr>
        <a:xfrm>
          <a:off x="1046617" y="473314"/>
          <a:ext cx="5362643" cy="5362643"/>
        </a:xfrm>
        <a:custGeom>
          <a:avLst/>
          <a:gdLst/>
          <a:ahLst/>
          <a:cxnLst/>
          <a:rect l="0" t="0" r="0" b="0"/>
          <a:pathLst>
            <a:path>
              <a:moveTo>
                <a:pt x="2397" y="2794676"/>
              </a:moveTo>
              <a:arcTo wR="2681321" hR="2681321" stAng="10654623" swAng="172606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7798A8-7D3D-4D14-8B10-BFD4E3702C8B}">
      <dsp:nvSpPr>
        <dsp:cNvPr id="0" name=""/>
        <dsp:cNvSpPr/>
      </dsp:nvSpPr>
      <dsp:spPr>
        <a:xfrm>
          <a:off x="908945" y="1013134"/>
          <a:ext cx="1445304" cy="939448"/>
        </a:xfrm>
        <a:prstGeom prst="roundRect">
          <a:avLst/>
        </a:prstGeom>
        <a:gradFill rotWithShape="0">
          <a:gsLst>
            <a:gs pos="100000">
              <a:srgbClr val="FFFFFF"/>
            </a:gs>
            <a:gs pos="13000">
              <a:schemeClr val="bg1">
                <a:lumMod val="75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solidFill>
                <a:srgbClr val="000000"/>
              </a:solidFill>
            </a:rPr>
            <a:t>JOB CREATION </a:t>
          </a:r>
          <a:endParaRPr lang="es-ES" sz="1300" b="1" kern="1200" dirty="0">
            <a:solidFill>
              <a:srgbClr val="000000"/>
            </a:solidFill>
          </a:endParaRPr>
        </a:p>
      </dsp:txBody>
      <dsp:txXfrm>
        <a:off x="954805" y="1058994"/>
        <a:ext cx="1353584" cy="847728"/>
      </dsp:txXfrm>
    </dsp:sp>
    <dsp:sp modelId="{38E103F3-251C-4BCE-B141-6C1193B72E5E}">
      <dsp:nvSpPr>
        <dsp:cNvPr id="0" name=""/>
        <dsp:cNvSpPr/>
      </dsp:nvSpPr>
      <dsp:spPr>
        <a:xfrm>
          <a:off x="1046617" y="473314"/>
          <a:ext cx="5362643" cy="5362643"/>
        </a:xfrm>
        <a:custGeom>
          <a:avLst/>
          <a:gdLst/>
          <a:ahLst/>
          <a:cxnLst/>
          <a:rect l="0" t="0" r="0" b="0"/>
          <a:pathLst>
            <a:path>
              <a:moveTo>
                <a:pt x="1075746" y="533854"/>
              </a:moveTo>
              <a:arcTo wR="2681321" hR="2681321" stAng="13992960" swAng="125617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DE490-0D16-412E-866A-4DF831DF5675}">
      <dsp:nvSpPr>
        <dsp:cNvPr id="0" name=""/>
        <dsp:cNvSpPr/>
      </dsp:nvSpPr>
      <dsp:spPr>
        <a:xfrm>
          <a:off x="1907013" y="2035406"/>
          <a:ext cx="2330794" cy="2330794"/>
        </a:xfrm>
        <a:prstGeom prst="gear9">
          <a:avLst/>
        </a:prstGeom>
        <a:gradFill rotWithShape="0">
          <a:gsLst>
            <a:gs pos="100000">
              <a:schemeClr val="bg1">
                <a:lumMod val="50000"/>
              </a:schemeClr>
            </a:gs>
            <a:gs pos="13000">
              <a:schemeClr val="bg1">
                <a:lumMod val="75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pl-PL" sz="1300" b="1" kern="1200" dirty="0">
              <a:solidFill>
                <a:srgbClr val="FFFFFF"/>
              </a:solidFill>
            </a:rPr>
            <a:t>PEOPLE                  (no person and no place </a:t>
          </a:r>
          <a:r>
            <a:rPr lang="pl-PL" sz="1300" b="1" kern="1200" dirty="0" err="1">
              <a:solidFill>
                <a:srgbClr val="FFFFFF"/>
              </a:solidFill>
            </a:rPr>
            <a:t>left</a:t>
          </a:r>
          <a:r>
            <a:rPr lang="pl-PL" sz="1300" b="1" kern="1200" dirty="0">
              <a:solidFill>
                <a:srgbClr val="FFFFFF"/>
              </a:solidFill>
            </a:rPr>
            <a:t> </a:t>
          </a:r>
          <a:r>
            <a:rPr lang="pl-PL" sz="1300" b="1" kern="1200" dirty="0" err="1">
              <a:solidFill>
                <a:srgbClr val="FFFFFF"/>
              </a:solidFill>
            </a:rPr>
            <a:t>behind</a:t>
          </a:r>
          <a:r>
            <a:rPr lang="pl-PL" sz="1300" b="1" kern="1200" dirty="0">
              <a:solidFill>
                <a:srgbClr val="FFFFFF"/>
              </a:solidFill>
            </a:rPr>
            <a:t>)</a:t>
          </a:r>
          <a:endParaRPr lang="es-ES" sz="1300" b="1" kern="1200" dirty="0">
            <a:solidFill>
              <a:srgbClr val="FFFFFF"/>
            </a:solidFill>
          </a:endParaRPr>
        </a:p>
      </dsp:txBody>
      <dsp:txXfrm>
        <a:off x="2375606" y="2581383"/>
        <a:ext cx="1393608" cy="1198077"/>
      </dsp:txXfrm>
    </dsp:sp>
    <dsp:sp modelId="{29BD9C4C-2075-4BA3-8CB2-3D2D404FE524}">
      <dsp:nvSpPr>
        <dsp:cNvPr id="0" name=""/>
        <dsp:cNvSpPr/>
      </dsp:nvSpPr>
      <dsp:spPr>
        <a:xfrm>
          <a:off x="550915" y="1484491"/>
          <a:ext cx="1695123" cy="1695123"/>
        </a:xfrm>
        <a:prstGeom prst="gear6">
          <a:avLst/>
        </a:prstGeom>
        <a:gradFill rotWithShape="0">
          <a:gsLst>
            <a:gs pos="100000">
              <a:schemeClr val="bg1">
                <a:lumMod val="50000"/>
              </a:schemeClr>
            </a:gs>
            <a:gs pos="13000">
              <a:schemeClr val="bg1">
                <a:lumMod val="75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pl-PL" sz="1300" b="1" kern="1200" dirty="0">
              <a:solidFill>
                <a:srgbClr val="FFFFFF"/>
              </a:solidFill>
            </a:rPr>
            <a:t>GROWTH</a:t>
          </a:r>
          <a:endParaRPr lang="es-ES" sz="1300" b="1" kern="1200" dirty="0">
            <a:solidFill>
              <a:srgbClr val="FFFFFF"/>
            </a:solidFill>
          </a:endParaRPr>
        </a:p>
      </dsp:txBody>
      <dsp:txXfrm>
        <a:off x="977667" y="1913823"/>
        <a:ext cx="841619" cy="836459"/>
      </dsp:txXfrm>
    </dsp:sp>
    <dsp:sp modelId="{35D0EC00-DAB3-449C-B445-0CCC8D42A687}">
      <dsp:nvSpPr>
        <dsp:cNvPr id="0" name=""/>
        <dsp:cNvSpPr/>
      </dsp:nvSpPr>
      <dsp:spPr>
        <a:xfrm rot="20700000">
          <a:off x="1500357" y="315029"/>
          <a:ext cx="1660874" cy="1660874"/>
        </a:xfrm>
        <a:prstGeom prst="gear6">
          <a:avLst/>
        </a:prstGeom>
        <a:gradFill rotWithShape="0">
          <a:gsLst>
            <a:gs pos="100000">
              <a:schemeClr val="bg1">
                <a:lumMod val="50000"/>
              </a:schemeClr>
            </a:gs>
            <a:gs pos="13000">
              <a:schemeClr val="bg1">
                <a:lumMod val="75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pl-PL" sz="1300" b="1" kern="1200" dirty="0">
              <a:solidFill>
                <a:srgbClr val="FFFFFF"/>
              </a:solidFill>
            </a:rPr>
            <a:t>CLIMATE</a:t>
          </a:r>
          <a:endParaRPr lang="es-ES" sz="1300" b="1" kern="1200" dirty="0">
            <a:solidFill>
              <a:srgbClr val="FFFFFF"/>
            </a:solidFill>
          </a:endParaRPr>
        </a:p>
      </dsp:txBody>
      <dsp:txXfrm rot="-20700000">
        <a:off x="1864635" y="679308"/>
        <a:ext cx="932317" cy="932317"/>
      </dsp:txXfrm>
    </dsp:sp>
    <dsp:sp modelId="{9F8A5D46-A019-44B3-8B3C-AEE7FC3B38AB}">
      <dsp:nvSpPr>
        <dsp:cNvPr id="0" name=""/>
        <dsp:cNvSpPr/>
      </dsp:nvSpPr>
      <dsp:spPr>
        <a:xfrm>
          <a:off x="1728268" y="1683423"/>
          <a:ext cx="2983416" cy="2983416"/>
        </a:xfrm>
        <a:prstGeom prst="circularArrow">
          <a:avLst>
            <a:gd name="adj1" fmla="val 4687"/>
            <a:gd name="adj2" fmla="val 299029"/>
            <a:gd name="adj3" fmla="val 2517264"/>
            <a:gd name="adj4" fmla="val 1585891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F363B-9C42-40D7-B4FC-FF2612C734D9}">
      <dsp:nvSpPr>
        <dsp:cNvPr id="0" name=""/>
        <dsp:cNvSpPr/>
      </dsp:nvSpPr>
      <dsp:spPr>
        <a:xfrm>
          <a:off x="250711" y="1109238"/>
          <a:ext cx="2167638" cy="216763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ED6962-9C91-43EF-BCCC-AAAF8FE4A7DB}">
      <dsp:nvSpPr>
        <dsp:cNvPr id="0" name=""/>
        <dsp:cNvSpPr/>
      </dsp:nvSpPr>
      <dsp:spPr>
        <a:xfrm>
          <a:off x="1116179" y="-48951"/>
          <a:ext cx="2337151" cy="233715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9B5DDD-EF97-4552-A332-6EC6B060A7E3}" type="datetimeFigureOut">
              <a:rPr lang="pl-PL" smtClean="0"/>
              <a:t>20.05.2023</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DC4BA6-BE25-4FC6-B3B9-4ADE09B7F32B}" type="slidenum">
              <a:rPr lang="pl-PL" smtClean="0"/>
              <a:t>‹#›</a:t>
            </a:fld>
            <a:endParaRPr lang="pl-PL"/>
          </a:p>
        </p:txBody>
      </p:sp>
    </p:spTree>
    <p:extLst>
      <p:ext uri="{BB962C8B-B14F-4D97-AF65-F5344CB8AC3E}">
        <p14:creationId xmlns:p14="http://schemas.microsoft.com/office/powerpoint/2010/main" val="2862046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6A39C-0A82-43DD-A274-7A9FE3EF7164}" type="datetimeFigureOut">
              <a:rPr lang="pl-PL" smtClean="0"/>
              <a:t>20.05.2023</a:t>
            </a:fld>
            <a:endParaRPr lang="pl-PL"/>
          </a:p>
        </p:txBody>
      </p:sp>
      <p:sp>
        <p:nvSpPr>
          <p:cNvPr id="4" name="Symbol zastępczy obrazu slajdu 3"/>
          <p:cNvSpPr>
            <a:spLocks noGrp="1" noRot="1" noChangeAspect="1"/>
          </p:cNvSpPr>
          <p:nvPr>
            <p:ph type="sldImg" idx="2"/>
          </p:nvPr>
        </p:nvSpPr>
        <p:spPr>
          <a:xfrm>
            <a:off x="684213" y="1143000"/>
            <a:ext cx="548957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6335D-27F7-437C-A56D-2F590A8791DB}" type="slidenum">
              <a:rPr lang="pl-PL" smtClean="0"/>
              <a:t>‹#›</a:t>
            </a:fld>
            <a:endParaRPr lang="pl-PL"/>
          </a:p>
        </p:txBody>
      </p:sp>
    </p:spTree>
    <p:extLst>
      <p:ext uri="{BB962C8B-B14F-4D97-AF65-F5344CB8AC3E}">
        <p14:creationId xmlns:p14="http://schemas.microsoft.com/office/powerpoint/2010/main" val="981240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2388"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2388"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47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AU" dirty="0"/>
              <a:t>There are two projects funded by the Research Fund for Coal and Steel (RFCS) linked to the objectives of the European Green Deal, aiming to achieve in the EU no net emissions of greenhouse gases in 2050 and with economic growth decoupled from resource use. </a:t>
            </a:r>
          </a:p>
          <a:p>
            <a:r>
              <a:rPr lang="en-AU" dirty="0"/>
              <a:t> </a:t>
            </a:r>
          </a:p>
          <a:p>
            <a:r>
              <a:rPr lang="en-AU" dirty="0"/>
              <a:t>First, the POTENTIALS project focuses on the repurposing of end-of-life underground coal mines and coal-fired power plants, identifying and assessing the development of new business models relying on renewable energy and contributing to the circular economy. </a:t>
            </a:r>
          </a:p>
          <a:p>
            <a:r>
              <a:rPr lang="en-AU" dirty="0"/>
              <a:t> </a:t>
            </a:r>
          </a:p>
          <a:p>
            <a:r>
              <a:rPr lang="en-AU" dirty="0"/>
              <a:t>Second, the </a:t>
            </a:r>
            <a:r>
              <a:rPr lang="en-AU" dirty="0" err="1"/>
              <a:t>GreenJOBS</a:t>
            </a:r>
            <a:r>
              <a:rPr lang="en-AU" dirty="0"/>
              <a:t> project develops some of these business models by leveraging five competitive advantages of end-of-life underground coal mines.</a:t>
            </a:r>
          </a:p>
          <a:p>
            <a:endParaRPr lang="en-AU" dirty="0"/>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2</a:t>
            </a:fld>
            <a:endParaRPr lang="pl-PL"/>
          </a:p>
        </p:txBody>
      </p:sp>
    </p:spTree>
    <p:extLst>
      <p:ext uri="{BB962C8B-B14F-4D97-AF65-F5344CB8AC3E}">
        <p14:creationId xmlns:p14="http://schemas.microsoft.com/office/powerpoint/2010/main" val="214762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ACTIONS </a:t>
            </a:r>
            <a:r>
              <a:rPr lang="en-GB" sz="1200" dirty="0">
                <a:effectLst/>
                <a:latin typeface="Calibri" panose="020F0502020204030204" pitchFamily="34" charset="0"/>
                <a:ea typeface="Calibri" panose="020F0502020204030204" pitchFamily="34" charset="0"/>
                <a:cs typeface="Times New Roman" panose="02020603050405020304" pitchFamily="18" charset="0"/>
              </a:rPr>
              <a:t>selected business models </a:t>
            </a:r>
            <a:r>
              <a:rPr lang="en-GB" sz="1000" dirty="0"/>
              <a:t>that rely on renewable energy, circular economy or scale energy storage.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CRITERIA </a:t>
            </a:r>
            <a:r>
              <a:rPr lang="en-GB" sz="1200" dirty="0">
                <a:effectLst/>
                <a:latin typeface="Calibri" panose="020F0502020204030204" pitchFamily="34" charset="0"/>
                <a:ea typeface="Calibri" panose="020F0502020204030204" pitchFamily="34" charset="0"/>
                <a:cs typeface="Times New Roman" panose="02020603050405020304" pitchFamily="18" charset="0"/>
              </a:rPr>
              <a:t>refers to </a:t>
            </a:r>
            <a:r>
              <a:rPr lang="en-US" sz="1200" dirty="0">
                <a:effectLst/>
                <a:latin typeface="Calibri" panose="020F0502020204030204" pitchFamily="34" charset="0"/>
                <a:ea typeface="Calibri" panose="020F0502020204030204" pitchFamily="34" charset="0"/>
                <a:cs typeface="Times New Roman" panose="02020603050405020304" pitchFamily="18" charset="0"/>
              </a:rPr>
              <a:t>evaluation criteria emanating from the goal and objectives of the study.</a:t>
            </a:r>
          </a:p>
          <a:p>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cs typeface="Times New Roman" panose="02020603050405020304" pitchFamily="18" charset="0"/>
              </a:rPr>
              <a:t>POLICIES </a:t>
            </a:r>
            <a:r>
              <a:rPr lang="en-US" sz="1200" dirty="0">
                <a:effectLst/>
                <a:latin typeface="Calibri" panose="020F0502020204030204" pitchFamily="34" charset="0"/>
                <a:ea typeface="Calibri" panose="020F0502020204030204" pitchFamily="34" charset="0"/>
                <a:cs typeface="Times New Roman" panose="02020603050405020304" pitchFamily="18" charset="0"/>
              </a:rPr>
              <a:t>directly related to one of the Commission priorities for 2019-2024: the European Green Deal. </a:t>
            </a:r>
            <a:endParaRPr lang="en-GB" dirty="0"/>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3</a:t>
            </a:fld>
            <a:endParaRPr lang="pl-PL"/>
          </a:p>
        </p:txBody>
      </p:sp>
    </p:spTree>
    <p:extLst>
      <p:ext uri="{BB962C8B-B14F-4D97-AF65-F5344CB8AC3E}">
        <p14:creationId xmlns:p14="http://schemas.microsoft.com/office/powerpoint/2010/main" val="273147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ACTIONS </a:t>
            </a:r>
            <a:r>
              <a:rPr lang="en-GB" sz="1200" dirty="0">
                <a:effectLst/>
                <a:latin typeface="Calibri" panose="020F0502020204030204" pitchFamily="34" charset="0"/>
                <a:ea typeface="Calibri" panose="020F0502020204030204" pitchFamily="34" charset="0"/>
                <a:cs typeface="Times New Roman" panose="02020603050405020304" pitchFamily="18" charset="0"/>
              </a:rPr>
              <a:t>selected business models </a:t>
            </a:r>
            <a:r>
              <a:rPr lang="en-GB" sz="1000" dirty="0"/>
              <a:t>that rely on renewable energy, circular economy or scale energy storage.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CRITERIA </a:t>
            </a:r>
            <a:r>
              <a:rPr lang="en-GB" sz="1200" dirty="0">
                <a:effectLst/>
                <a:latin typeface="Calibri" panose="020F0502020204030204" pitchFamily="34" charset="0"/>
                <a:ea typeface="Calibri" panose="020F0502020204030204" pitchFamily="34" charset="0"/>
                <a:cs typeface="Times New Roman" panose="02020603050405020304" pitchFamily="18" charset="0"/>
              </a:rPr>
              <a:t>refers to </a:t>
            </a:r>
            <a:r>
              <a:rPr lang="en-US" sz="1200" dirty="0">
                <a:effectLst/>
                <a:latin typeface="Calibri" panose="020F0502020204030204" pitchFamily="34" charset="0"/>
                <a:ea typeface="Calibri" panose="020F0502020204030204" pitchFamily="34" charset="0"/>
                <a:cs typeface="Times New Roman" panose="02020603050405020304" pitchFamily="18" charset="0"/>
              </a:rPr>
              <a:t>evaluation criteria emanating from the goal and objectives of the study.</a:t>
            </a:r>
          </a:p>
          <a:p>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cs typeface="Times New Roman" panose="02020603050405020304" pitchFamily="18" charset="0"/>
              </a:rPr>
              <a:t>POLICIES </a:t>
            </a:r>
            <a:r>
              <a:rPr lang="en-US" sz="1200" dirty="0">
                <a:effectLst/>
                <a:latin typeface="Calibri" panose="020F0502020204030204" pitchFamily="34" charset="0"/>
                <a:ea typeface="Calibri" panose="020F0502020204030204" pitchFamily="34" charset="0"/>
                <a:cs typeface="Times New Roman" panose="02020603050405020304" pitchFamily="18" charset="0"/>
              </a:rPr>
              <a:t>directly related to one of the Commission priorities for 2019-2024: the European Green Deal. </a:t>
            </a:r>
            <a:endParaRPr lang="en-GB" dirty="0"/>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4</a:t>
            </a:fld>
            <a:endParaRPr lang="pl-PL"/>
          </a:p>
        </p:txBody>
      </p:sp>
    </p:spTree>
    <p:extLst>
      <p:ext uri="{BB962C8B-B14F-4D97-AF65-F5344CB8AC3E}">
        <p14:creationId xmlns:p14="http://schemas.microsoft.com/office/powerpoint/2010/main" val="426900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B96335D-27F7-437C-A56D-2F590A8791DB}" type="slidenum">
              <a:rPr lang="pl-PL" smtClean="0"/>
              <a:t>9</a:t>
            </a:fld>
            <a:endParaRPr lang="pl-PL"/>
          </a:p>
        </p:txBody>
      </p:sp>
    </p:spTree>
    <p:extLst>
      <p:ext uri="{BB962C8B-B14F-4D97-AF65-F5344CB8AC3E}">
        <p14:creationId xmlns:p14="http://schemas.microsoft.com/office/powerpoint/2010/main" val="2857936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AU" dirty="0"/>
              <a:t>There are two projects funded by the Research Fund for Coal and Steel (RFCS) linked to the objectives of the European Green Deal, aiming to achieve in the EU no net emissions of greenhouse gases in 2050 and with economic growth decoupled from resource use. </a:t>
            </a:r>
          </a:p>
          <a:p>
            <a:r>
              <a:rPr lang="en-AU" dirty="0"/>
              <a:t> </a:t>
            </a:r>
          </a:p>
          <a:p>
            <a:r>
              <a:rPr lang="en-AU" dirty="0"/>
              <a:t>First, the POTENTIALS project focuses on the repurposing of end-of-life underground coal mines and coal-fired power plants, identifying and assessing the development of new business models relying on renewable energy and contributing to the circular economy. </a:t>
            </a:r>
          </a:p>
          <a:p>
            <a:r>
              <a:rPr lang="en-AU" dirty="0"/>
              <a:t> </a:t>
            </a:r>
          </a:p>
          <a:p>
            <a:r>
              <a:rPr lang="en-AU" dirty="0"/>
              <a:t>Second, the </a:t>
            </a:r>
            <a:r>
              <a:rPr lang="en-AU" dirty="0" err="1"/>
              <a:t>GreenJOBS</a:t>
            </a:r>
            <a:r>
              <a:rPr lang="en-AU" dirty="0"/>
              <a:t> project develops some of these business models by leveraging five competitive advantages of end-of-life underground coal mines.</a:t>
            </a:r>
          </a:p>
          <a:p>
            <a:endParaRPr lang="en-AU" dirty="0"/>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11</a:t>
            </a:fld>
            <a:endParaRPr lang="pl-PL"/>
          </a:p>
        </p:txBody>
      </p:sp>
    </p:spTree>
    <p:extLst>
      <p:ext uri="{BB962C8B-B14F-4D97-AF65-F5344CB8AC3E}">
        <p14:creationId xmlns:p14="http://schemas.microsoft.com/office/powerpoint/2010/main" val="133516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z-tłem">
    <p:spTree>
      <p:nvGrpSpPr>
        <p:cNvPr id="1" name=""/>
        <p:cNvGrpSpPr/>
        <p:nvPr/>
      </p:nvGrpSpPr>
      <p:grpSpPr>
        <a:xfrm>
          <a:off x="0" y="0"/>
          <a:ext cx="0" cy="0"/>
          <a:chOff x="0" y="0"/>
          <a:chExt cx="0" cy="0"/>
        </a:xfrm>
      </p:grpSpPr>
      <p:sp>
        <p:nvSpPr>
          <p:cNvPr id="2" name="Title 1"/>
          <p:cNvSpPr>
            <a:spLocks noGrp="1"/>
          </p:cNvSpPr>
          <p:nvPr>
            <p:ph type="title"/>
          </p:nvPr>
        </p:nvSpPr>
        <p:spPr>
          <a:xfrm>
            <a:off x="360000" y="521999"/>
            <a:ext cx="11311808" cy="896897"/>
          </a:xfrm>
        </p:spPr>
        <p:txBody>
          <a:bodyPr/>
          <a:lstStyle/>
          <a:p>
            <a:r>
              <a:rPr lang="pl-PL" dirty="0"/>
              <a:t>Kliknij, aby edytować styl</a:t>
            </a:r>
            <a:endParaRPr lang="en-US" dirty="0"/>
          </a:p>
        </p:txBody>
      </p:sp>
      <p:sp>
        <p:nvSpPr>
          <p:cNvPr id="6" name="Slide Number Placeholder 5"/>
          <p:cNvSpPr>
            <a:spLocks noGrp="1"/>
          </p:cNvSpPr>
          <p:nvPr>
            <p:ph type="sldNum" sz="quarter" idx="12"/>
          </p:nvPr>
        </p:nvSpPr>
        <p:spPr/>
        <p:txBody>
          <a:bodyPr/>
          <a:lstStyle>
            <a:lvl1pPr algn="ctr">
              <a:defRPr>
                <a:solidFill>
                  <a:schemeClr val="tx1"/>
                </a:solidFill>
              </a:defRPr>
            </a:lvl1pPr>
          </a:lstStyle>
          <a:p>
            <a:fld id="{004C546E-5355-4CA6-80D6-E6A50873F821}" type="slidenum">
              <a:rPr lang="pl-PL" smtClean="0"/>
              <a:pPr/>
              <a:t>‹#›</a:t>
            </a:fld>
            <a:endParaRPr lang="pl-PL" dirty="0"/>
          </a:p>
        </p:txBody>
      </p:sp>
      <p:sp>
        <p:nvSpPr>
          <p:cNvPr id="4" name="Prostokąt 3"/>
          <p:cNvSpPr/>
          <p:nvPr userDrawn="1"/>
        </p:nvSpPr>
        <p:spPr>
          <a:xfrm>
            <a:off x="360000" y="1713186"/>
            <a:ext cx="11808188" cy="3899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Content Placeholder 2"/>
          <p:cNvSpPr>
            <a:spLocks noGrp="1"/>
          </p:cNvSpPr>
          <p:nvPr>
            <p:ph sz="half" idx="1"/>
          </p:nvPr>
        </p:nvSpPr>
        <p:spPr>
          <a:xfrm>
            <a:off x="874172" y="2666109"/>
            <a:ext cx="7783174" cy="2322477"/>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8" name="Content Placeholder 2"/>
          <p:cNvSpPr>
            <a:spLocks noGrp="1"/>
          </p:cNvSpPr>
          <p:nvPr>
            <p:ph sz="half" idx="13"/>
          </p:nvPr>
        </p:nvSpPr>
        <p:spPr>
          <a:xfrm>
            <a:off x="874172" y="1894429"/>
            <a:ext cx="8414207" cy="477390"/>
          </a:xfrm>
        </p:spPr>
        <p:txBody>
          <a:bodyPr>
            <a:normAutofit/>
          </a:bodyPr>
          <a:lstStyle>
            <a:lvl1pPr algn="l">
              <a:defRPr sz="2300" b="1">
                <a:solidFill>
                  <a:srgbClr val="FFFFFF"/>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413756697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2614" y="2125002"/>
            <a:ext cx="10342960" cy="1466282"/>
          </a:xfrm>
        </p:spPr>
        <p:txBody>
          <a:bodyPr/>
          <a:lstStyle>
            <a:lvl1pPr>
              <a:defRPr>
                <a:latin typeface="Arial" panose="020B0604020202020204" pitchFamily="34" charset="0"/>
              </a:defRPr>
            </a:lvl1pPr>
          </a:lstStyle>
          <a:p>
            <a:r>
              <a:rPr lang="pl-PL" dirty="0"/>
              <a:t>Kliknij, aby edytować styl</a:t>
            </a:r>
          </a:p>
        </p:txBody>
      </p:sp>
      <p:sp>
        <p:nvSpPr>
          <p:cNvPr id="3" name="Podtytuł 2"/>
          <p:cNvSpPr>
            <a:spLocks noGrp="1"/>
          </p:cNvSpPr>
          <p:nvPr>
            <p:ph type="subTitle" idx="1"/>
          </p:nvPr>
        </p:nvSpPr>
        <p:spPr>
          <a:xfrm>
            <a:off x="1825228" y="3876318"/>
            <a:ext cx="8517732" cy="1748137"/>
          </a:xfrm>
        </p:spPr>
        <p:txBody>
          <a:bodyPr/>
          <a:lstStyle>
            <a:lvl1pPr marL="0" indent="0" algn="ctr">
              <a:buNone/>
              <a:defRPr>
                <a:latin typeface="Arial" panose="020B0604020202020204" pitchFamily="34" charset="0"/>
              </a:defRPr>
            </a:lvl1pPr>
            <a:lvl2pPr marL="456011" indent="0" algn="ctr">
              <a:buNone/>
              <a:defRPr/>
            </a:lvl2pPr>
            <a:lvl3pPr marL="912023" indent="0" algn="ctr">
              <a:buNone/>
              <a:defRPr/>
            </a:lvl3pPr>
            <a:lvl4pPr marL="1368034" indent="0" algn="ctr">
              <a:buNone/>
              <a:defRPr/>
            </a:lvl4pPr>
            <a:lvl5pPr marL="1824045" indent="0" algn="ctr">
              <a:buNone/>
              <a:defRPr/>
            </a:lvl5pPr>
            <a:lvl6pPr marL="2280056" indent="0" algn="ctr">
              <a:buNone/>
              <a:defRPr/>
            </a:lvl6pPr>
            <a:lvl7pPr marL="2736068" indent="0" algn="ctr">
              <a:buNone/>
              <a:defRPr/>
            </a:lvl7pPr>
            <a:lvl8pPr marL="3192079" indent="0" algn="ctr">
              <a:buNone/>
              <a:defRPr/>
            </a:lvl8pPr>
            <a:lvl9pPr marL="3648090" indent="0" algn="ctr">
              <a:buNone/>
              <a:defRPr/>
            </a:lvl9pPr>
          </a:lstStyle>
          <a:p>
            <a:r>
              <a:rPr lang="pl-PL" dirty="0"/>
              <a:t>Kliknij, aby edytować styl wzorca podtytułu</a:t>
            </a:r>
          </a:p>
        </p:txBody>
      </p:sp>
      <p:sp>
        <p:nvSpPr>
          <p:cNvPr id="4" name="Symbol zastępczy daty 3"/>
          <p:cNvSpPr>
            <a:spLocks noGrp="1"/>
          </p:cNvSpPr>
          <p:nvPr>
            <p:ph type="dt" sz="half" idx="10"/>
          </p:nvPr>
        </p:nvSpPr>
        <p:spPr>
          <a:xfrm>
            <a:off x="608409" y="6229337"/>
            <a:ext cx="2839244" cy="475037"/>
          </a:xfrm>
          <a:prstGeom prst="rect">
            <a:avLst/>
          </a:prstGeom>
        </p:spPr>
        <p:txBody>
          <a:bodyPr lIns="91202" tIns="45601" rIns="91202" bIns="45601"/>
          <a:lstStyle>
            <a:lvl1pPr>
              <a:defRPr>
                <a:latin typeface="Arial" panose="020B0604020202020204" pitchFamily="34" charset="0"/>
              </a:defRPr>
            </a:lvl1pPr>
          </a:lstStyle>
          <a:p>
            <a:endParaRPr lang="pl-PL" altLang="pl-PL" dirty="0"/>
          </a:p>
        </p:txBody>
      </p:sp>
      <p:sp>
        <p:nvSpPr>
          <p:cNvPr id="5" name="Symbol zastępczy stopki 4"/>
          <p:cNvSpPr>
            <a:spLocks noGrp="1"/>
          </p:cNvSpPr>
          <p:nvPr>
            <p:ph type="ftr" sz="quarter" idx="11"/>
          </p:nvPr>
        </p:nvSpPr>
        <p:spPr>
          <a:xfrm>
            <a:off x="4157464" y="6229337"/>
            <a:ext cx="3853260" cy="475037"/>
          </a:xfrm>
          <a:prstGeom prst="rect">
            <a:avLst/>
          </a:prstGeom>
        </p:spPr>
        <p:txBody>
          <a:bodyPr lIns="91202" tIns="45601" rIns="91202" bIns="45601"/>
          <a:lstStyle>
            <a:lvl1pPr>
              <a:defRPr>
                <a:latin typeface="Arial" panose="020B0604020202020204" pitchFamily="34" charset="0"/>
              </a:defRPr>
            </a:lvl1pPr>
          </a:lstStyle>
          <a:p>
            <a:endParaRPr lang="pl-PL" altLang="pl-PL" dirty="0"/>
          </a:p>
        </p:txBody>
      </p:sp>
      <p:sp>
        <p:nvSpPr>
          <p:cNvPr id="6" name="Symbol zastępczy numeru slajdu 5"/>
          <p:cNvSpPr>
            <a:spLocks noGrp="1"/>
          </p:cNvSpPr>
          <p:nvPr>
            <p:ph type="sldNum" sz="quarter" idx="12"/>
          </p:nvPr>
        </p:nvSpPr>
        <p:spPr/>
        <p:txBody>
          <a:bodyPr/>
          <a:lstStyle>
            <a:lvl1pPr>
              <a:defRPr>
                <a:latin typeface="Arial" panose="020B0604020202020204" pitchFamily="34" charset="0"/>
              </a:defRPr>
            </a:lvl1pPr>
          </a:lstStyle>
          <a:p>
            <a:fld id="{5E26CD2E-4144-4FDC-A3AE-FF17D2F81A9F}" type="slidenum">
              <a:rPr lang="pl-PL" altLang="pl-PL" smtClean="0"/>
              <a:pPr/>
              <a:t>‹#›</a:t>
            </a:fld>
            <a:endParaRPr lang="pl-PL" altLang="pl-PL" dirty="0"/>
          </a:p>
        </p:txBody>
      </p:sp>
    </p:spTree>
    <p:extLst>
      <p:ext uri="{BB962C8B-B14F-4D97-AF65-F5344CB8AC3E}">
        <p14:creationId xmlns:p14="http://schemas.microsoft.com/office/powerpoint/2010/main" val="1814276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ajd-z-tłem">
    <p:spTree>
      <p:nvGrpSpPr>
        <p:cNvPr id="1" name=""/>
        <p:cNvGrpSpPr/>
        <p:nvPr/>
      </p:nvGrpSpPr>
      <p:grpSpPr>
        <a:xfrm>
          <a:off x="0" y="0"/>
          <a:ext cx="0" cy="0"/>
          <a:chOff x="0" y="0"/>
          <a:chExt cx="0" cy="0"/>
        </a:xfrm>
      </p:grpSpPr>
      <p:sp>
        <p:nvSpPr>
          <p:cNvPr id="2" name="Title 1"/>
          <p:cNvSpPr>
            <a:spLocks noGrp="1"/>
          </p:cNvSpPr>
          <p:nvPr>
            <p:ph type="title"/>
          </p:nvPr>
        </p:nvSpPr>
        <p:spPr>
          <a:xfrm>
            <a:off x="360000" y="521999"/>
            <a:ext cx="11311808" cy="896897"/>
          </a:xfrm>
        </p:spPr>
        <p:txBody>
          <a:bodyPr/>
          <a:lstStyle/>
          <a:p>
            <a:r>
              <a:rPr lang="pl-PL" dirty="0"/>
              <a:t>Kliknij, aby edytować styl</a:t>
            </a:r>
            <a:endParaRPr lang="en-US" dirty="0"/>
          </a:p>
        </p:txBody>
      </p:sp>
      <p:sp>
        <p:nvSpPr>
          <p:cNvPr id="6" name="Slide Number Placeholder 5"/>
          <p:cNvSpPr>
            <a:spLocks noGrp="1"/>
          </p:cNvSpPr>
          <p:nvPr>
            <p:ph type="sldNum" sz="quarter" idx="12"/>
          </p:nvPr>
        </p:nvSpPr>
        <p:spPr/>
        <p:txBody>
          <a:bodyPr/>
          <a:lstStyle>
            <a:lvl1pPr algn="ctr">
              <a:defRPr>
                <a:solidFill>
                  <a:schemeClr val="tx1"/>
                </a:solidFill>
              </a:defRPr>
            </a:lvl1pPr>
          </a:lstStyle>
          <a:p>
            <a:fld id="{004C546E-5355-4CA6-80D6-E6A50873F821}" type="slidenum">
              <a:rPr lang="pl-PL" smtClean="0"/>
              <a:pPr/>
              <a:t>‹#›</a:t>
            </a:fld>
            <a:endParaRPr lang="pl-PL" dirty="0"/>
          </a:p>
        </p:txBody>
      </p:sp>
      <p:sp>
        <p:nvSpPr>
          <p:cNvPr id="4" name="Prostokąt 3"/>
          <p:cNvSpPr/>
          <p:nvPr userDrawn="1"/>
        </p:nvSpPr>
        <p:spPr>
          <a:xfrm>
            <a:off x="360000" y="1713186"/>
            <a:ext cx="11808188" cy="3899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Content Placeholder 2"/>
          <p:cNvSpPr>
            <a:spLocks noGrp="1"/>
          </p:cNvSpPr>
          <p:nvPr>
            <p:ph sz="half" idx="1"/>
          </p:nvPr>
        </p:nvSpPr>
        <p:spPr>
          <a:xfrm>
            <a:off x="874172" y="2666109"/>
            <a:ext cx="7783174" cy="2322477"/>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8" name="Content Placeholder 2"/>
          <p:cNvSpPr>
            <a:spLocks noGrp="1"/>
          </p:cNvSpPr>
          <p:nvPr>
            <p:ph sz="half" idx="13"/>
          </p:nvPr>
        </p:nvSpPr>
        <p:spPr>
          <a:xfrm>
            <a:off x="874172" y="1894429"/>
            <a:ext cx="8414207" cy="477390"/>
          </a:xfrm>
        </p:spPr>
        <p:txBody>
          <a:bodyPr>
            <a:normAutofit/>
          </a:bodyPr>
          <a:lstStyle>
            <a:lvl1pPr algn="l">
              <a:defRPr sz="2300" b="1">
                <a:solidFill>
                  <a:srgbClr val="FFFFFF"/>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324476204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wie-kolumny">
    <p:spTree>
      <p:nvGrpSpPr>
        <p:cNvPr id="1" name=""/>
        <p:cNvGrpSpPr/>
        <p:nvPr/>
      </p:nvGrpSpPr>
      <p:grpSpPr>
        <a:xfrm>
          <a:off x="0" y="0"/>
          <a:ext cx="0" cy="0"/>
          <a:chOff x="0" y="0"/>
          <a:chExt cx="0" cy="0"/>
        </a:xfrm>
      </p:grpSpPr>
      <p:sp>
        <p:nvSpPr>
          <p:cNvPr id="2" name="Title 1"/>
          <p:cNvSpPr>
            <a:spLocks noGrp="1"/>
          </p:cNvSpPr>
          <p:nvPr>
            <p:ph type="title"/>
          </p:nvPr>
        </p:nvSpPr>
        <p:spPr>
          <a:xfrm>
            <a:off x="359999" y="522000"/>
            <a:ext cx="11572767" cy="1329332"/>
          </a:xfrm>
        </p:spPr>
        <p:txBody>
          <a:bodyPr/>
          <a:lstStyle/>
          <a:p>
            <a:r>
              <a:rPr lang="pl-PL" dirty="0"/>
              <a:t>Kliknij, aby edytować styl</a:t>
            </a:r>
            <a:endParaRPr lang="en-US" dirty="0"/>
          </a:p>
        </p:txBody>
      </p:sp>
      <p:sp>
        <p:nvSpPr>
          <p:cNvPr id="3" name="Content Placeholder 2"/>
          <p:cNvSpPr>
            <a:spLocks noGrp="1"/>
          </p:cNvSpPr>
          <p:nvPr>
            <p:ph sz="half" idx="1"/>
          </p:nvPr>
        </p:nvSpPr>
        <p:spPr>
          <a:xfrm>
            <a:off x="360001" y="2048952"/>
            <a:ext cx="5599366" cy="38158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Slide Number Placeholder 6"/>
          <p:cNvSpPr>
            <a:spLocks noGrp="1"/>
          </p:cNvSpPr>
          <p:nvPr>
            <p:ph type="sldNum" sz="quarter" idx="12"/>
          </p:nvPr>
        </p:nvSpPr>
        <p:spPr/>
        <p:txBody>
          <a:bodyPr/>
          <a:lstStyle/>
          <a:p>
            <a:pPr algn="ctr"/>
            <a:fld id="{004C546E-5355-4CA6-80D6-E6A50873F821}" type="slidenum">
              <a:rPr lang="pl-PL" smtClean="0"/>
              <a:pPr algn="ctr"/>
              <a:t>‹#›</a:t>
            </a:fld>
            <a:endParaRPr lang="pl-PL" dirty="0"/>
          </a:p>
        </p:txBody>
      </p:sp>
      <p:sp>
        <p:nvSpPr>
          <p:cNvPr id="8" name="Content Placeholder 2"/>
          <p:cNvSpPr>
            <a:spLocks noGrp="1"/>
          </p:cNvSpPr>
          <p:nvPr>
            <p:ph sz="half" idx="13"/>
          </p:nvPr>
        </p:nvSpPr>
        <p:spPr>
          <a:xfrm>
            <a:off x="6333400" y="2018809"/>
            <a:ext cx="5599366" cy="38158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extLst>
      <p:ext uri="{BB962C8B-B14F-4D97-AF65-F5344CB8AC3E}">
        <p14:creationId xmlns:p14="http://schemas.microsoft.com/office/powerpoint/2010/main" val="382458721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Kliknij, aby edytować styl</a:t>
            </a:r>
            <a:endParaRPr lang="en-US" dirty="0"/>
          </a:p>
        </p:txBody>
      </p:sp>
      <p:sp>
        <p:nvSpPr>
          <p:cNvPr id="5" name="Slide Number Placeholder 4"/>
          <p:cNvSpPr>
            <a:spLocks noGrp="1"/>
          </p:cNvSpPr>
          <p:nvPr>
            <p:ph type="sldNum" sz="quarter" idx="12"/>
          </p:nvPr>
        </p:nvSpPr>
        <p:spPr/>
        <p:txBody>
          <a:bodyPr/>
          <a:lstStyle>
            <a:lvl1pPr algn="ctr">
              <a:defRPr/>
            </a:lvl1pPr>
          </a:lstStyle>
          <a:p>
            <a:fld id="{004C546E-5355-4CA6-80D6-E6A50873F821}" type="slidenum">
              <a:rPr lang="pl-PL" smtClean="0"/>
              <a:pPr/>
              <a:t>‹#›</a:t>
            </a:fld>
            <a:endParaRPr lang="pl-PL" dirty="0"/>
          </a:p>
        </p:txBody>
      </p:sp>
    </p:spTree>
    <p:extLst>
      <p:ext uri="{BB962C8B-B14F-4D97-AF65-F5344CB8AC3E}">
        <p14:creationId xmlns:p14="http://schemas.microsoft.com/office/powerpoint/2010/main" val="224765220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ytuł+tresc">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70841"/>
            <a:ext cx="11572766" cy="4067505"/>
          </a:xfrm>
        </p:spPr>
        <p:txBody>
          <a:bodyPr/>
          <a:lstStyle>
            <a:lvl1pPr>
              <a:defRPr sz="2394"/>
            </a:lvl1pPr>
            <a:lvl2pPr>
              <a:defRPr sz="1995"/>
            </a:lvl2pPr>
            <a:lvl3pPr>
              <a:defRPr sz="1596"/>
            </a:lvl3pPr>
            <a:lvl4pPr>
              <a:defRPr sz="1596"/>
            </a:lvl4pPr>
            <a:lvl5pPr>
              <a:defRPr sz="1596"/>
            </a:lvl5pPr>
            <a:lvl6pPr>
              <a:defRPr sz="1596"/>
            </a:lvl6pPr>
            <a:lvl7pPr>
              <a:defRPr sz="1596"/>
            </a:lvl7pPr>
            <a:lvl8pPr>
              <a:defRPr sz="1596"/>
            </a:lvl8pPr>
            <a:lvl9pPr>
              <a:defRPr sz="1596"/>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7" name="Slide Number Placeholder 6"/>
          <p:cNvSpPr>
            <a:spLocks noGrp="1"/>
          </p:cNvSpPr>
          <p:nvPr>
            <p:ph type="sldNum" sz="quarter" idx="12"/>
          </p:nvPr>
        </p:nvSpPr>
        <p:spPr/>
        <p:txBody>
          <a:bodyPr/>
          <a:lstStyle>
            <a:lvl1pPr algn="ctr">
              <a:defRPr/>
            </a:lvl1pPr>
          </a:lstStyle>
          <a:p>
            <a:fld id="{004C546E-5355-4CA6-80D6-E6A50873F821}" type="slidenum">
              <a:rPr lang="pl-PL" smtClean="0"/>
              <a:pPr/>
              <a:t>‹#›</a:t>
            </a:fld>
            <a:endParaRPr lang="pl-PL" dirty="0"/>
          </a:p>
        </p:txBody>
      </p:sp>
      <p:sp>
        <p:nvSpPr>
          <p:cNvPr id="9" name="Title 1"/>
          <p:cNvSpPr>
            <a:spLocks noGrp="1"/>
          </p:cNvSpPr>
          <p:nvPr>
            <p:ph type="title"/>
          </p:nvPr>
        </p:nvSpPr>
        <p:spPr>
          <a:xfrm>
            <a:off x="360000" y="521999"/>
            <a:ext cx="11311808" cy="896897"/>
          </a:xfrm>
        </p:spPr>
        <p:txBody>
          <a:bodyPr/>
          <a:lstStyle/>
          <a:p>
            <a:r>
              <a:rPr lang="pl-PL" dirty="0"/>
              <a:t>Kliknij, aby edytować styl</a:t>
            </a:r>
            <a:endParaRPr lang="en-US" dirty="0"/>
          </a:p>
        </p:txBody>
      </p:sp>
    </p:spTree>
    <p:extLst>
      <p:ext uri="{BB962C8B-B14F-4D97-AF65-F5344CB8AC3E}">
        <p14:creationId xmlns:p14="http://schemas.microsoft.com/office/powerpoint/2010/main" val="89696614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359999" y="521999"/>
            <a:ext cx="11532527" cy="896897"/>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360000" y="1677756"/>
            <a:ext cx="11532528" cy="419752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Slide Number Placeholder 5"/>
          <p:cNvSpPr>
            <a:spLocks noGrp="1"/>
          </p:cNvSpPr>
          <p:nvPr>
            <p:ph type="sldNum" sz="quarter" idx="12"/>
          </p:nvPr>
        </p:nvSpPr>
        <p:spPr/>
        <p:txBody>
          <a:bodyPr/>
          <a:lstStyle>
            <a:lvl1pPr algn="ctr">
              <a:defRPr/>
            </a:lvl1pPr>
          </a:lstStyle>
          <a:p>
            <a:fld id="{004C546E-5355-4CA6-80D6-E6A50873F821}" type="slidenum">
              <a:rPr lang="pl-PL" smtClean="0"/>
              <a:pPr/>
              <a:t>‹#›</a:t>
            </a:fld>
            <a:endParaRPr lang="pl-PL" dirty="0"/>
          </a:p>
        </p:txBody>
      </p:sp>
    </p:spTree>
    <p:extLst>
      <p:ext uri="{BB962C8B-B14F-4D97-AF65-F5344CB8AC3E}">
        <p14:creationId xmlns:p14="http://schemas.microsoft.com/office/powerpoint/2010/main" val="227920016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ajd-tytul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50372" y="3338771"/>
            <a:ext cx="6495393" cy="1453946"/>
          </a:xfrm>
        </p:spPr>
        <p:txBody>
          <a:bodyPr wrap="square">
            <a:noAutofit/>
          </a:bodyPr>
          <a:lstStyle>
            <a:lvl1pPr algn="r">
              <a:lnSpc>
                <a:spcPts val="5400"/>
              </a:lnSpc>
              <a:defRPr sz="4400" baseline="0">
                <a:solidFill>
                  <a:schemeClr val="bg1"/>
                </a:solidFill>
              </a:defRPr>
            </a:lvl1pPr>
          </a:lstStyle>
          <a:p>
            <a:r>
              <a:rPr lang="pl-PL" dirty="0"/>
              <a:t>Kliknij, aby edytować styl</a:t>
            </a:r>
            <a:endParaRPr lang="en-US" dirty="0"/>
          </a:p>
        </p:txBody>
      </p:sp>
      <p:sp>
        <p:nvSpPr>
          <p:cNvPr id="5" name="Content Placeholder 2"/>
          <p:cNvSpPr>
            <a:spLocks noGrp="1"/>
          </p:cNvSpPr>
          <p:nvPr>
            <p:ph sz="half" idx="13"/>
          </p:nvPr>
        </p:nvSpPr>
        <p:spPr>
          <a:xfrm>
            <a:off x="5612192" y="5740663"/>
            <a:ext cx="5833573" cy="590438"/>
          </a:xfrm>
        </p:spPr>
        <p:txBody>
          <a:bodyPr>
            <a:normAutofit/>
          </a:bodyPr>
          <a:lstStyle>
            <a:lvl1pPr algn="r">
              <a:defRPr sz="2300" b="1">
                <a:solidFill>
                  <a:schemeClr val="accent2">
                    <a:lumMod val="50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239331998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ole tekstowe 2"/>
          <p:cNvSpPr txBox="1"/>
          <p:nvPr userDrawn="1"/>
        </p:nvSpPr>
        <p:spPr>
          <a:xfrm>
            <a:off x="551023" y="1375748"/>
            <a:ext cx="5717627" cy="1107996"/>
          </a:xfrm>
          <a:prstGeom prst="rect">
            <a:avLst/>
          </a:prstGeom>
          <a:noFill/>
        </p:spPr>
        <p:txBody>
          <a:bodyPr wrap="square" rtlCol="0">
            <a:spAutoFit/>
          </a:bodyPr>
          <a:lstStyle/>
          <a:p>
            <a:r>
              <a:rPr lang="en-US" sz="3300" b="1" dirty="0"/>
              <a:t>Thank you for your attention</a:t>
            </a:r>
            <a:endParaRPr lang="pl-PL" sz="3300" b="1" dirty="0"/>
          </a:p>
        </p:txBody>
      </p:sp>
    </p:spTree>
    <p:extLst>
      <p:ext uri="{BB962C8B-B14F-4D97-AF65-F5344CB8AC3E}">
        <p14:creationId xmlns:p14="http://schemas.microsoft.com/office/powerpoint/2010/main" val="97823353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wie-kolumny">
    <p:spTree>
      <p:nvGrpSpPr>
        <p:cNvPr id="1" name=""/>
        <p:cNvGrpSpPr/>
        <p:nvPr/>
      </p:nvGrpSpPr>
      <p:grpSpPr>
        <a:xfrm>
          <a:off x="0" y="0"/>
          <a:ext cx="0" cy="0"/>
          <a:chOff x="0" y="0"/>
          <a:chExt cx="0" cy="0"/>
        </a:xfrm>
      </p:grpSpPr>
      <p:sp>
        <p:nvSpPr>
          <p:cNvPr id="2" name="Title 1"/>
          <p:cNvSpPr>
            <a:spLocks noGrp="1"/>
          </p:cNvSpPr>
          <p:nvPr>
            <p:ph type="title"/>
          </p:nvPr>
        </p:nvSpPr>
        <p:spPr>
          <a:xfrm>
            <a:off x="359999" y="522000"/>
            <a:ext cx="11572767" cy="1329332"/>
          </a:xfrm>
        </p:spPr>
        <p:txBody>
          <a:bodyPr/>
          <a:lstStyle/>
          <a:p>
            <a:r>
              <a:rPr lang="pl-PL" dirty="0"/>
              <a:t>Kliknij, aby edytować styl</a:t>
            </a:r>
            <a:endParaRPr lang="en-US" dirty="0"/>
          </a:p>
        </p:txBody>
      </p:sp>
      <p:sp>
        <p:nvSpPr>
          <p:cNvPr id="3" name="Content Placeholder 2"/>
          <p:cNvSpPr>
            <a:spLocks noGrp="1"/>
          </p:cNvSpPr>
          <p:nvPr>
            <p:ph sz="half" idx="1"/>
          </p:nvPr>
        </p:nvSpPr>
        <p:spPr>
          <a:xfrm>
            <a:off x="360001" y="2048952"/>
            <a:ext cx="5599366" cy="38158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Slide Number Placeholder 6"/>
          <p:cNvSpPr>
            <a:spLocks noGrp="1"/>
          </p:cNvSpPr>
          <p:nvPr>
            <p:ph type="sldNum" sz="quarter" idx="12"/>
          </p:nvPr>
        </p:nvSpPr>
        <p:spPr/>
        <p:txBody>
          <a:bodyPr/>
          <a:lstStyle/>
          <a:p>
            <a:pPr algn="ctr"/>
            <a:fld id="{004C546E-5355-4CA6-80D6-E6A50873F821}" type="slidenum">
              <a:rPr lang="pl-PL" smtClean="0"/>
              <a:pPr algn="ctr"/>
              <a:t>‹#›</a:t>
            </a:fld>
            <a:endParaRPr lang="pl-PL" dirty="0"/>
          </a:p>
        </p:txBody>
      </p:sp>
      <p:sp>
        <p:nvSpPr>
          <p:cNvPr id="8" name="Content Placeholder 2"/>
          <p:cNvSpPr>
            <a:spLocks noGrp="1"/>
          </p:cNvSpPr>
          <p:nvPr>
            <p:ph sz="half" idx="13"/>
          </p:nvPr>
        </p:nvSpPr>
        <p:spPr>
          <a:xfrm>
            <a:off x="6333400" y="2018809"/>
            <a:ext cx="5599366" cy="38158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extLst>
      <p:ext uri="{BB962C8B-B14F-4D97-AF65-F5344CB8AC3E}">
        <p14:creationId xmlns:p14="http://schemas.microsoft.com/office/powerpoint/2010/main" val="348319868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Kliknij, aby edytować styl</a:t>
            </a:r>
            <a:endParaRPr lang="en-US" dirty="0"/>
          </a:p>
        </p:txBody>
      </p:sp>
      <p:sp>
        <p:nvSpPr>
          <p:cNvPr id="5" name="Slide Number Placeholder 4"/>
          <p:cNvSpPr>
            <a:spLocks noGrp="1"/>
          </p:cNvSpPr>
          <p:nvPr>
            <p:ph type="sldNum" sz="quarter" idx="12"/>
          </p:nvPr>
        </p:nvSpPr>
        <p:spPr/>
        <p:txBody>
          <a:bodyPr/>
          <a:lstStyle>
            <a:lvl1pPr algn="ctr">
              <a:defRPr/>
            </a:lvl1pPr>
          </a:lstStyle>
          <a:p>
            <a:fld id="{004C546E-5355-4CA6-80D6-E6A50873F821}" type="slidenum">
              <a:rPr lang="pl-PL" smtClean="0"/>
              <a:pPr/>
              <a:t>‹#›</a:t>
            </a:fld>
            <a:endParaRPr lang="pl-PL" dirty="0"/>
          </a:p>
        </p:txBody>
      </p:sp>
    </p:spTree>
    <p:extLst>
      <p:ext uri="{BB962C8B-B14F-4D97-AF65-F5344CB8AC3E}">
        <p14:creationId xmlns:p14="http://schemas.microsoft.com/office/powerpoint/2010/main" val="313449602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tresc">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70841"/>
            <a:ext cx="11572766" cy="4067505"/>
          </a:xfrm>
        </p:spPr>
        <p:txBody>
          <a:bodyPr/>
          <a:lstStyle>
            <a:lvl1pPr>
              <a:defRPr sz="2394"/>
            </a:lvl1pPr>
            <a:lvl2pPr>
              <a:defRPr sz="1995"/>
            </a:lvl2pPr>
            <a:lvl3pPr>
              <a:defRPr sz="1596"/>
            </a:lvl3pPr>
            <a:lvl4pPr>
              <a:defRPr sz="1596"/>
            </a:lvl4pPr>
            <a:lvl5pPr>
              <a:defRPr sz="1596"/>
            </a:lvl5pPr>
            <a:lvl6pPr>
              <a:defRPr sz="1596"/>
            </a:lvl6pPr>
            <a:lvl7pPr>
              <a:defRPr sz="1596"/>
            </a:lvl7pPr>
            <a:lvl8pPr>
              <a:defRPr sz="1596"/>
            </a:lvl8pPr>
            <a:lvl9pPr>
              <a:defRPr sz="1596"/>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7" name="Slide Number Placeholder 6"/>
          <p:cNvSpPr>
            <a:spLocks noGrp="1"/>
          </p:cNvSpPr>
          <p:nvPr>
            <p:ph type="sldNum" sz="quarter" idx="12"/>
          </p:nvPr>
        </p:nvSpPr>
        <p:spPr/>
        <p:txBody>
          <a:bodyPr/>
          <a:lstStyle>
            <a:lvl1pPr algn="ctr">
              <a:defRPr/>
            </a:lvl1pPr>
          </a:lstStyle>
          <a:p>
            <a:fld id="{004C546E-5355-4CA6-80D6-E6A50873F821}" type="slidenum">
              <a:rPr lang="pl-PL" smtClean="0"/>
              <a:pPr/>
              <a:t>‹#›</a:t>
            </a:fld>
            <a:endParaRPr lang="pl-PL" dirty="0"/>
          </a:p>
        </p:txBody>
      </p:sp>
      <p:sp>
        <p:nvSpPr>
          <p:cNvPr id="9" name="Title 1"/>
          <p:cNvSpPr>
            <a:spLocks noGrp="1"/>
          </p:cNvSpPr>
          <p:nvPr>
            <p:ph type="title"/>
          </p:nvPr>
        </p:nvSpPr>
        <p:spPr>
          <a:xfrm>
            <a:off x="360000" y="521999"/>
            <a:ext cx="11311808" cy="896897"/>
          </a:xfrm>
        </p:spPr>
        <p:txBody>
          <a:bodyPr/>
          <a:lstStyle/>
          <a:p>
            <a:r>
              <a:rPr lang="pl-PL" dirty="0"/>
              <a:t>Kliknij, aby edytować styl</a:t>
            </a:r>
            <a:endParaRPr lang="en-US" dirty="0"/>
          </a:p>
        </p:txBody>
      </p:sp>
    </p:spTree>
    <p:extLst>
      <p:ext uri="{BB962C8B-B14F-4D97-AF65-F5344CB8AC3E}">
        <p14:creationId xmlns:p14="http://schemas.microsoft.com/office/powerpoint/2010/main" val="334237341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359999" y="521999"/>
            <a:ext cx="11532527" cy="896897"/>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360000" y="1677756"/>
            <a:ext cx="11532528" cy="419752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Slide Number Placeholder 5"/>
          <p:cNvSpPr>
            <a:spLocks noGrp="1"/>
          </p:cNvSpPr>
          <p:nvPr>
            <p:ph type="sldNum" sz="quarter" idx="12"/>
          </p:nvPr>
        </p:nvSpPr>
        <p:spPr/>
        <p:txBody>
          <a:bodyPr/>
          <a:lstStyle>
            <a:lvl1pPr algn="ctr">
              <a:defRPr/>
            </a:lvl1pPr>
          </a:lstStyle>
          <a:p>
            <a:fld id="{004C546E-5355-4CA6-80D6-E6A50873F821}" type="slidenum">
              <a:rPr lang="pl-PL" smtClean="0"/>
              <a:pPr/>
              <a:t>‹#›</a:t>
            </a:fld>
            <a:endParaRPr lang="pl-PL" dirty="0"/>
          </a:p>
        </p:txBody>
      </p:sp>
    </p:spTree>
    <p:extLst>
      <p:ext uri="{BB962C8B-B14F-4D97-AF65-F5344CB8AC3E}">
        <p14:creationId xmlns:p14="http://schemas.microsoft.com/office/powerpoint/2010/main" val="232859216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ajd-tytul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71393" y="3244178"/>
            <a:ext cx="6495393" cy="1453946"/>
          </a:xfrm>
        </p:spPr>
        <p:txBody>
          <a:bodyPr wrap="square">
            <a:noAutofit/>
          </a:bodyPr>
          <a:lstStyle>
            <a:lvl1pPr algn="r">
              <a:lnSpc>
                <a:spcPts val="5400"/>
              </a:lnSpc>
              <a:defRPr sz="4400" baseline="0">
                <a:solidFill>
                  <a:schemeClr val="bg1"/>
                </a:solidFill>
              </a:defRPr>
            </a:lvl1pPr>
          </a:lstStyle>
          <a:p>
            <a:r>
              <a:rPr lang="pl-PL" dirty="0"/>
              <a:t>Kliknij, aby edytować styl</a:t>
            </a:r>
            <a:endParaRPr lang="en-US" dirty="0"/>
          </a:p>
        </p:txBody>
      </p:sp>
      <p:sp>
        <p:nvSpPr>
          <p:cNvPr id="5" name="Content Placeholder 2"/>
          <p:cNvSpPr>
            <a:spLocks noGrp="1"/>
          </p:cNvSpPr>
          <p:nvPr>
            <p:ph sz="half" idx="13"/>
          </p:nvPr>
        </p:nvSpPr>
        <p:spPr>
          <a:xfrm>
            <a:off x="5633213" y="5257187"/>
            <a:ext cx="5833573" cy="590438"/>
          </a:xfrm>
        </p:spPr>
        <p:txBody>
          <a:bodyPr>
            <a:normAutofit/>
          </a:bodyPr>
          <a:lstStyle>
            <a:lvl1pPr algn="r">
              <a:defRPr sz="2300" b="1">
                <a:solidFill>
                  <a:schemeClr val="accent2">
                    <a:lumMod val="50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278927173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e tekstowe 3"/>
          <p:cNvSpPr txBox="1"/>
          <p:nvPr userDrawn="1"/>
        </p:nvSpPr>
        <p:spPr>
          <a:xfrm>
            <a:off x="505661" y="1842353"/>
            <a:ext cx="5717627" cy="600164"/>
          </a:xfrm>
          <a:prstGeom prst="rect">
            <a:avLst/>
          </a:prstGeom>
          <a:noFill/>
        </p:spPr>
        <p:txBody>
          <a:bodyPr wrap="square" rtlCol="0">
            <a:spAutoFit/>
          </a:bodyPr>
          <a:lstStyle/>
          <a:p>
            <a:r>
              <a:rPr lang="pl-PL" sz="3300" b="1" dirty="0"/>
              <a:t>Dziękuję za uwagę</a:t>
            </a:r>
          </a:p>
        </p:txBody>
      </p:sp>
    </p:spTree>
    <p:extLst>
      <p:ext uri="{BB962C8B-B14F-4D97-AF65-F5344CB8AC3E}">
        <p14:creationId xmlns:p14="http://schemas.microsoft.com/office/powerpoint/2010/main" val="349196445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4426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Układ niestandard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74669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21999"/>
            <a:ext cx="11311808" cy="896897"/>
          </a:xfrm>
          <a:prstGeom prst="rect">
            <a:avLst/>
          </a:prstGeom>
        </p:spPr>
        <p:txBody>
          <a:bodyPr vert="horz" lIns="0" tIns="0" rIns="91440" bIns="4572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360000" y="1656734"/>
            <a:ext cx="11311809" cy="4323651"/>
          </a:xfrm>
          <a:prstGeom prst="rect">
            <a:avLst/>
          </a:prstGeom>
        </p:spPr>
        <p:txBody>
          <a:bodyPr vert="horz" lIns="45720" tIns="45720" rIns="4572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6" name="Slide Number Placeholder 5"/>
          <p:cNvSpPr>
            <a:spLocks noGrp="1"/>
          </p:cNvSpPr>
          <p:nvPr>
            <p:ph type="sldNum" sz="quarter" idx="4"/>
          </p:nvPr>
        </p:nvSpPr>
        <p:spPr>
          <a:xfrm>
            <a:off x="8473986" y="6081412"/>
            <a:ext cx="803112" cy="273622"/>
          </a:xfrm>
          <a:prstGeom prst="rect">
            <a:avLst/>
          </a:prstGeom>
        </p:spPr>
        <p:txBody>
          <a:bodyPr vert="horz" lIns="91440" tIns="45720" rIns="91440" bIns="45720" rtlCol="0" anchor="ctr"/>
          <a:lstStyle>
            <a:lvl1pPr algn="l">
              <a:defRPr sz="1400" b="1">
                <a:solidFill>
                  <a:schemeClr val="tx1">
                    <a:lumMod val="50000"/>
                    <a:lumOff val="50000"/>
                  </a:schemeClr>
                </a:solidFill>
                <a:latin typeface="+mj-lt"/>
              </a:defRPr>
            </a:lvl1pPr>
          </a:lstStyle>
          <a:p>
            <a:pPr algn="ctr"/>
            <a:fld id="{31B4D6F8-D4B1-4E16-8448-CA8AFCB10A8A}" type="slidenum">
              <a:rPr lang="pl-PL" smtClean="0"/>
              <a:pPr algn="ctr"/>
              <a:t>‹#›</a:t>
            </a:fld>
            <a:endParaRPr lang="pl-PL" dirty="0"/>
          </a:p>
        </p:txBody>
      </p:sp>
    </p:spTree>
    <p:extLst>
      <p:ext uri="{BB962C8B-B14F-4D97-AF65-F5344CB8AC3E}">
        <p14:creationId xmlns:p14="http://schemas.microsoft.com/office/powerpoint/2010/main" val="4087846142"/>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6" r:id="rId3"/>
    <p:sldLayoutId id="2147483668" r:id="rId4"/>
    <p:sldLayoutId id="2147483670" r:id="rId5"/>
    <p:sldLayoutId id="2147483672" r:id="rId6"/>
    <p:sldLayoutId id="2147483673" r:id="rId7"/>
    <p:sldLayoutId id="2147483674" r:id="rId8"/>
    <p:sldLayoutId id="2147483675" r:id="rId9"/>
    <p:sldLayoutId id="2147483676" r:id="rId10"/>
  </p:sldLayoutIdLst>
  <p:transition spd="slow">
    <p:push dir="u"/>
  </p:transition>
  <p:hf hdr="0" dt="0"/>
  <p:txStyles>
    <p:titleStyle>
      <a:lvl1pPr algn="l" defTabSz="912114" rtl="0" eaLnBrk="1" latinLnBrk="0" hangingPunct="1">
        <a:lnSpc>
          <a:spcPct val="80000"/>
        </a:lnSpc>
        <a:spcBef>
          <a:spcPct val="0"/>
        </a:spcBef>
        <a:buNone/>
        <a:defRPr sz="2700" b="1" kern="1200" cap="all" spc="100" baseline="0">
          <a:solidFill>
            <a:srgbClr val="92D050"/>
          </a:solidFill>
          <a:latin typeface="+mj-lt"/>
          <a:ea typeface="+mj-ea"/>
          <a:cs typeface="+mj-cs"/>
        </a:defRPr>
      </a:lvl1pPr>
    </p:titleStyle>
    <p:bodyStyle>
      <a:lvl1pPr marL="91211" indent="-91211" algn="l" defTabSz="912114" rtl="0" eaLnBrk="1" latinLnBrk="0" hangingPunct="1">
        <a:lnSpc>
          <a:spcPct val="90000"/>
        </a:lnSpc>
        <a:spcBef>
          <a:spcPts val="1197"/>
        </a:spcBef>
        <a:spcAft>
          <a:spcPts val="200"/>
        </a:spcAft>
        <a:buClr>
          <a:schemeClr val="accent1"/>
        </a:buClr>
        <a:buSzPct val="100000"/>
        <a:buFont typeface="Tw Cen MT" panose="020B0602020104020603" pitchFamily="34" charset="0"/>
        <a:buChar char=" "/>
        <a:defRPr sz="2400" kern="1200">
          <a:solidFill>
            <a:schemeClr val="tx1">
              <a:lumMod val="50000"/>
            </a:schemeClr>
          </a:solidFill>
          <a:latin typeface="+mn-lt"/>
          <a:ea typeface="+mn-ea"/>
          <a:cs typeface="+mn-cs"/>
        </a:defRPr>
      </a:lvl1pPr>
      <a:lvl2pPr marL="264513"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795" b="1" kern="1200">
          <a:solidFill>
            <a:schemeClr val="tx1">
              <a:lumMod val="50000"/>
            </a:schemeClr>
          </a:solidFill>
          <a:latin typeface="+mn-lt"/>
          <a:ea typeface="+mn-ea"/>
          <a:cs typeface="+mn-cs"/>
        </a:defRPr>
      </a:lvl2pPr>
      <a:lvl3pPr marL="446936"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3pPr>
      <a:lvl4pPr marL="592874"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4pPr>
      <a:lvl5pPr marL="775297"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5pPr>
      <a:lvl6pPr marL="912114"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6pPr>
      <a:lvl7pPr marL="105805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7pPr>
      <a:lvl8pPr marL="121311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8pPr>
      <a:lvl9pPr marL="1359050"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21999"/>
            <a:ext cx="11311808" cy="896897"/>
          </a:xfrm>
          <a:prstGeom prst="rect">
            <a:avLst/>
          </a:prstGeom>
        </p:spPr>
        <p:txBody>
          <a:bodyPr vert="horz" lIns="0" tIns="0" rIns="91440" bIns="4572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360000" y="1656734"/>
            <a:ext cx="11311809" cy="4323651"/>
          </a:xfrm>
          <a:prstGeom prst="rect">
            <a:avLst/>
          </a:prstGeom>
        </p:spPr>
        <p:txBody>
          <a:bodyPr vert="horz" lIns="45720" tIns="45720" rIns="4572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6" name="Slide Number Placeholder 5"/>
          <p:cNvSpPr>
            <a:spLocks noGrp="1"/>
          </p:cNvSpPr>
          <p:nvPr>
            <p:ph type="sldNum" sz="quarter" idx="4"/>
          </p:nvPr>
        </p:nvSpPr>
        <p:spPr>
          <a:xfrm>
            <a:off x="360000" y="6464561"/>
            <a:ext cx="803112" cy="273622"/>
          </a:xfrm>
          <a:prstGeom prst="rect">
            <a:avLst/>
          </a:prstGeom>
        </p:spPr>
        <p:txBody>
          <a:bodyPr vert="horz" lIns="91440" tIns="45720" rIns="91440" bIns="45720" rtlCol="0" anchor="ctr"/>
          <a:lstStyle>
            <a:lvl1pPr algn="l">
              <a:defRPr sz="1400" b="1">
                <a:solidFill>
                  <a:schemeClr val="tx1">
                    <a:lumMod val="50000"/>
                    <a:lumOff val="50000"/>
                  </a:schemeClr>
                </a:solidFill>
                <a:latin typeface="+mj-lt"/>
              </a:defRPr>
            </a:lvl1pPr>
          </a:lstStyle>
          <a:p>
            <a:pPr algn="ctr"/>
            <a:fld id="{31B4D6F8-D4B1-4E16-8448-CA8AFCB10A8A}" type="slidenum">
              <a:rPr lang="pl-PL" smtClean="0"/>
              <a:pPr algn="ctr"/>
              <a:t>‹#›</a:t>
            </a:fld>
            <a:endParaRPr lang="pl-PL" dirty="0"/>
          </a:p>
        </p:txBody>
      </p:sp>
    </p:spTree>
    <p:extLst>
      <p:ext uri="{BB962C8B-B14F-4D97-AF65-F5344CB8AC3E}">
        <p14:creationId xmlns:p14="http://schemas.microsoft.com/office/powerpoint/2010/main" val="26644416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ransition spd="slow">
    <p:push dir="u"/>
  </p:transition>
  <p:hf hdr="0" dt="0"/>
  <p:txStyles>
    <p:titleStyle>
      <a:lvl1pPr algn="l" defTabSz="912114" rtl="0" eaLnBrk="1" latinLnBrk="0" hangingPunct="1">
        <a:lnSpc>
          <a:spcPct val="80000"/>
        </a:lnSpc>
        <a:spcBef>
          <a:spcPct val="0"/>
        </a:spcBef>
        <a:buNone/>
        <a:defRPr sz="2700" b="1" kern="1200" cap="all" spc="100" baseline="0">
          <a:solidFill>
            <a:srgbClr val="92D050"/>
          </a:solidFill>
          <a:latin typeface="+mj-lt"/>
          <a:ea typeface="+mj-ea"/>
          <a:cs typeface="+mj-cs"/>
        </a:defRPr>
      </a:lvl1pPr>
    </p:titleStyle>
    <p:bodyStyle>
      <a:lvl1pPr marL="91211" indent="-91211" algn="l" defTabSz="912114" rtl="0" eaLnBrk="1" latinLnBrk="0" hangingPunct="1">
        <a:lnSpc>
          <a:spcPct val="90000"/>
        </a:lnSpc>
        <a:spcBef>
          <a:spcPts val="1197"/>
        </a:spcBef>
        <a:spcAft>
          <a:spcPts val="200"/>
        </a:spcAft>
        <a:buClr>
          <a:schemeClr val="accent1"/>
        </a:buClr>
        <a:buSzPct val="100000"/>
        <a:buFont typeface="Tw Cen MT" panose="020B0602020104020603" pitchFamily="34" charset="0"/>
        <a:buChar char=" "/>
        <a:defRPr sz="2400" kern="1200">
          <a:solidFill>
            <a:schemeClr val="tx1">
              <a:lumMod val="50000"/>
            </a:schemeClr>
          </a:solidFill>
          <a:latin typeface="+mn-lt"/>
          <a:ea typeface="+mn-ea"/>
          <a:cs typeface="+mn-cs"/>
        </a:defRPr>
      </a:lvl1pPr>
      <a:lvl2pPr marL="264513"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795" b="1" kern="1200">
          <a:solidFill>
            <a:schemeClr val="tx1">
              <a:lumMod val="50000"/>
            </a:schemeClr>
          </a:solidFill>
          <a:latin typeface="+mn-lt"/>
          <a:ea typeface="+mn-ea"/>
          <a:cs typeface="+mn-cs"/>
        </a:defRPr>
      </a:lvl2pPr>
      <a:lvl3pPr marL="446936"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3pPr>
      <a:lvl4pPr marL="592874"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4pPr>
      <a:lvl5pPr marL="775297"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5pPr>
      <a:lvl6pPr marL="912114"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6pPr>
      <a:lvl7pPr marL="105805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7pPr>
      <a:lvl8pPr marL="121311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8pPr>
      <a:lvl9pPr marL="1359050"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3.jpeg"/><Relationship Id="rId5" Type="http://schemas.openxmlformats.org/officeDocument/2006/relationships/hyperlink" Target="http://www.greenjobsproject.eu/" TargetMode="Externa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0.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mailto:akrzemien@gig.e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www.potentialsproject.e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2">
            <a:extLst>
              <a:ext uri="{FF2B5EF4-FFF2-40B4-BE49-F238E27FC236}">
                <a16:creationId xmlns:a16="http://schemas.microsoft.com/office/drawing/2014/main" id="{D9D127C2-1ABC-EB06-CD13-3AEC9D3D8AF4}"/>
              </a:ext>
            </a:extLst>
          </p:cNvPr>
          <p:cNvSpPr txBox="1">
            <a:spLocks/>
          </p:cNvSpPr>
          <p:nvPr/>
        </p:nvSpPr>
        <p:spPr>
          <a:xfrm>
            <a:off x="803868" y="3185112"/>
            <a:ext cx="10560451" cy="1292085"/>
          </a:xfrm>
          <a:prstGeom prst="rect">
            <a:avLst/>
          </a:prstGeom>
        </p:spPr>
        <p:txBody>
          <a:bodyPr vert="horz" wrap="square" lIns="0" tIns="0" rIns="91440" bIns="45720" rtlCol="0" anchor="t" anchorCtr="0">
            <a:noAutofit/>
          </a:bodyPr>
          <a:lstStyle>
            <a:lvl1pPr algn="r" defTabSz="912114" rtl="0" eaLnBrk="1" latinLnBrk="0" hangingPunct="1">
              <a:lnSpc>
                <a:spcPts val="5400"/>
              </a:lnSpc>
              <a:spcBef>
                <a:spcPct val="0"/>
              </a:spcBef>
              <a:buNone/>
              <a:defRPr sz="4400" b="1" kern="1200" cap="all" spc="100" baseline="0">
                <a:solidFill>
                  <a:schemeClr val="bg1"/>
                </a:solidFill>
                <a:latin typeface="+mj-lt"/>
                <a:ea typeface="+mj-ea"/>
                <a:cs typeface="+mj-cs"/>
              </a:defRPr>
            </a:lvl1pPr>
          </a:lstStyle>
          <a:p>
            <a:pPr lvl="0" algn="ctr" defTabSz="912388">
              <a:lnSpc>
                <a:spcPct val="100000"/>
              </a:lnSpc>
              <a:spcBef>
                <a:spcPts val="0"/>
              </a:spcBef>
            </a:pPr>
            <a:r>
              <a:rPr lang="en-US" sz="2800" cap="none" spc="0" dirty="0">
                <a:solidFill>
                  <a:schemeClr val="tx1">
                    <a:lumMod val="50000"/>
                  </a:schemeClr>
                </a:solidFill>
                <a:ea typeface="+mn-ea"/>
                <a:cs typeface="Times New Roman" panose="02020603050405020304" pitchFamily="18" charset="0"/>
              </a:rPr>
              <a:t>From POTENTIALS to </a:t>
            </a:r>
            <a:r>
              <a:rPr lang="en-US" sz="2800" cap="none" spc="0" dirty="0" err="1">
                <a:solidFill>
                  <a:schemeClr val="tx1">
                    <a:lumMod val="50000"/>
                  </a:schemeClr>
                </a:solidFill>
                <a:ea typeface="+mn-ea"/>
                <a:cs typeface="Times New Roman" panose="02020603050405020304" pitchFamily="18" charset="0"/>
              </a:rPr>
              <a:t>GreenJOBS</a:t>
            </a:r>
            <a:r>
              <a:rPr lang="en-US" sz="2800" cap="none" spc="0" dirty="0">
                <a:solidFill>
                  <a:schemeClr val="tx1">
                    <a:lumMod val="50000"/>
                  </a:schemeClr>
                </a:solidFill>
                <a:ea typeface="+mn-ea"/>
                <a:cs typeface="Times New Roman" panose="02020603050405020304" pitchFamily="18" charset="0"/>
              </a:rPr>
              <a:t>: how accompanying measures project ideas can support development of green business models for coal regions</a:t>
            </a:r>
            <a:r>
              <a:rPr lang="pl-PL" sz="2800" cap="none" spc="0" dirty="0">
                <a:solidFill>
                  <a:srgbClr val="484848"/>
                </a:solidFill>
                <a:ea typeface="+mn-ea"/>
                <a:cs typeface="Times New Roman" panose="02020603050405020304" pitchFamily="18" charset="0"/>
              </a:rPr>
              <a:t>	</a:t>
            </a:r>
          </a:p>
          <a:p>
            <a:pPr lvl="0" algn="ctr" defTabSz="912388">
              <a:lnSpc>
                <a:spcPct val="100000"/>
              </a:lnSpc>
              <a:spcBef>
                <a:spcPts val="0"/>
              </a:spcBef>
            </a:pPr>
            <a:br>
              <a:rPr lang="pl-PL" dirty="0"/>
            </a:br>
            <a:endParaRPr lang="pl-PL" dirty="0"/>
          </a:p>
        </p:txBody>
      </p:sp>
      <p:sp>
        <p:nvSpPr>
          <p:cNvPr id="7" name="Symbol zastępczy zawartości 3">
            <a:extLst>
              <a:ext uri="{FF2B5EF4-FFF2-40B4-BE49-F238E27FC236}">
                <a16:creationId xmlns:a16="http://schemas.microsoft.com/office/drawing/2014/main" id="{AF8C215E-2DDE-E981-1CA7-F993A6EF6F85}"/>
              </a:ext>
            </a:extLst>
          </p:cNvPr>
          <p:cNvSpPr txBox="1">
            <a:spLocks/>
          </p:cNvSpPr>
          <p:nvPr/>
        </p:nvSpPr>
        <p:spPr>
          <a:xfrm>
            <a:off x="4139659" y="5004569"/>
            <a:ext cx="7658946" cy="590438"/>
          </a:xfrm>
          <a:prstGeom prst="rect">
            <a:avLst/>
          </a:prstGeom>
        </p:spPr>
        <p:txBody>
          <a:bodyPr vert="horz" lIns="45720" tIns="45720" rIns="45720" bIns="45720" rtlCol="0">
            <a:noAutofit/>
          </a:bodyPr>
          <a:lstStyle>
            <a:lvl1pPr marL="91211" indent="-91211" algn="r" defTabSz="912114" rtl="0" eaLnBrk="1" latinLnBrk="0" hangingPunct="1">
              <a:lnSpc>
                <a:spcPct val="90000"/>
              </a:lnSpc>
              <a:spcBef>
                <a:spcPts val="1197"/>
              </a:spcBef>
              <a:spcAft>
                <a:spcPts val="200"/>
              </a:spcAft>
              <a:buClr>
                <a:schemeClr val="accent1"/>
              </a:buClr>
              <a:buSzPct val="100000"/>
              <a:buFont typeface="Tw Cen MT" panose="020B0602020104020603" pitchFamily="34" charset="0"/>
              <a:buChar char=" "/>
              <a:defRPr sz="2300" b="1" kern="1200">
                <a:solidFill>
                  <a:schemeClr val="accent2">
                    <a:lumMod val="50000"/>
                  </a:schemeClr>
                </a:solidFill>
                <a:latin typeface="+mn-lt"/>
                <a:ea typeface="+mn-ea"/>
                <a:cs typeface="+mn-cs"/>
              </a:defRPr>
            </a:lvl1pPr>
            <a:lvl2pPr marL="264513"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795" b="1" kern="1200">
                <a:solidFill>
                  <a:schemeClr val="accent4">
                    <a:lumMod val="75000"/>
                  </a:schemeClr>
                </a:solidFill>
                <a:latin typeface="+mn-lt"/>
                <a:ea typeface="+mn-ea"/>
                <a:cs typeface="+mn-cs"/>
              </a:defRPr>
            </a:lvl2pPr>
            <a:lvl3pPr marL="446936"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accent4">
                    <a:lumMod val="75000"/>
                  </a:schemeClr>
                </a:solidFill>
                <a:latin typeface="+mn-lt"/>
                <a:ea typeface="+mn-ea"/>
                <a:cs typeface="+mn-cs"/>
              </a:defRPr>
            </a:lvl3pPr>
            <a:lvl4pPr marL="592874"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accent4">
                    <a:lumMod val="75000"/>
                  </a:schemeClr>
                </a:solidFill>
                <a:latin typeface="+mn-lt"/>
                <a:ea typeface="+mn-ea"/>
                <a:cs typeface="+mn-cs"/>
              </a:defRPr>
            </a:lvl4pPr>
            <a:lvl5pPr marL="775297"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accent4">
                    <a:lumMod val="75000"/>
                  </a:schemeClr>
                </a:solidFill>
                <a:latin typeface="+mn-lt"/>
                <a:ea typeface="+mn-ea"/>
                <a:cs typeface="+mn-cs"/>
              </a:defRPr>
            </a:lvl5pPr>
            <a:lvl6pPr marL="912114"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6pPr>
            <a:lvl7pPr marL="105805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7pPr>
            <a:lvl8pPr marL="121311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8pPr>
            <a:lvl9pPr marL="1359050"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9pPr>
          </a:lstStyle>
          <a:p>
            <a:r>
              <a:rPr lang="pl-PL" sz="2000" dirty="0">
                <a:solidFill>
                  <a:srgbClr val="000000"/>
                </a:solidFill>
                <a:cs typeface="Times New Roman" panose="02020603050405020304" pitchFamily="18" charset="0"/>
              </a:rPr>
              <a:t>prof. Alicja Krzemień</a:t>
            </a:r>
          </a:p>
          <a:p>
            <a:r>
              <a:rPr lang="pl-PL" sz="2000" dirty="0" err="1">
                <a:solidFill>
                  <a:srgbClr val="000000"/>
                </a:solidFill>
                <a:cs typeface="Times New Roman" panose="02020603050405020304" pitchFamily="18" charset="0"/>
              </a:rPr>
              <a:t>Head</a:t>
            </a:r>
            <a:r>
              <a:rPr lang="pl-PL" sz="2000" dirty="0">
                <a:solidFill>
                  <a:srgbClr val="000000"/>
                </a:solidFill>
                <a:cs typeface="Times New Roman" panose="02020603050405020304" pitchFamily="18" charset="0"/>
              </a:rPr>
              <a:t> of </a:t>
            </a:r>
            <a:r>
              <a:rPr lang="pl-PL" sz="2000" dirty="0" err="1">
                <a:solidFill>
                  <a:srgbClr val="000000"/>
                </a:solidFill>
                <a:cs typeface="Times New Roman" panose="02020603050405020304" pitchFamily="18" charset="0"/>
              </a:rPr>
              <a:t>Laboratory</a:t>
            </a:r>
            <a:r>
              <a:rPr lang="pl-PL" sz="2000" dirty="0">
                <a:solidFill>
                  <a:srgbClr val="000000"/>
                </a:solidFill>
                <a:cs typeface="Times New Roman" panose="02020603050405020304" pitchFamily="18" charset="0"/>
              </a:rPr>
              <a:t> of </a:t>
            </a:r>
            <a:r>
              <a:rPr lang="pl-PL" sz="2000" dirty="0" err="1">
                <a:solidFill>
                  <a:srgbClr val="000000"/>
                </a:solidFill>
                <a:cs typeface="Times New Roman" panose="02020603050405020304" pitchFamily="18" charset="0"/>
              </a:rPr>
              <a:t>Risk</a:t>
            </a:r>
            <a:r>
              <a:rPr lang="pl-PL" sz="2000" dirty="0">
                <a:solidFill>
                  <a:srgbClr val="000000"/>
                </a:solidFill>
                <a:cs typeface="Times New Roman" panose="02020603050405020304" pitchFamily="18" charset="0"/>
              </a:rPr>
              <a:t> </a:t>
            </a:r>
            <a:r>
              <a:rPr lang="pl-PL" sz="2000" dirty="0" err="1">
                <a:solidFill>
                  <a:srgbClr val="000000"/>
                </a:solidFill>
                <a:cs typeface="Times New Roman" panose="02020603050405020304" pitchFamily="18" charset="0"/>
              </a:rPr>
              <a:t>Assessment</a:t>
            </a:r>
            <a:r>
              <a:rPr lang="pl-PL" sz="2000" dirty="0">
                <a:solidFill>
                  <a:srgbClr val="000000"/>
                </a:solidFill>
                <a:cs typeface="Times New Roman" panose="02020603050405020304" pitchFamily="18" charset="0"/>
              </a:rPr>
              <a:t> and </a:t>
            </a:r>
            <a:r>
              <a:rPr lang="pl-PL" sz="2000" dirty="0" err="1">
                <a:solidFill>
                  <a:srgbClr val="000000"/>
                </a:solidFill>
                <a:cs typeface="Times New Roman" panose="02020603050405020304" pitchFamily="18" charset="0"/>
              </a:rPr>
              <a:t>Industrial</a:t>
            </a:r>
            <a:r>
              <a:rPr lang="pl-PL" sz="2000" dirty="0">
                <a:solidFill>
                  <a:srgbClr val="000000"/>
                </a:solidFill>
                <a:cs typeface="Times New Roman" panose="02020603050405020304" pitchFamily="18" charset="0"/>
              </a:rPr>
              <a:t> </a:t>
            </a:r>
            <a:r>
              <a:rPr lang="pl-PL" sz="2000" dirty="0" err="1">
                <a:solidFill>
                  <a:srgbClr val="000000"/>
                </a:solidFill>
                <a:cs typeface="Times New Roman" panose="02020603050405020304" pitchFamily="18" charset="0"/>
              </a:rPr>
              <a:t>Safety</a:t>
            </a:r>
            <a:endParaRPr lang="pl-PL" sz="2000" dirty="0">
              <a:solidFill>
                <a:srgbClr val="000000"/>
              </a:solidFill>
              <a:cs typeface="Times New Roman" panose="02020603050405020304" pitchFamily="18" charset="0"/>
            </a:endParaRPr>
          </a:p>
          <a:p>
            <a:r>
              <a:rPr lang="pl-PL" sz="2000" dirty="0">
                <a:solidFill>
                  <a:srgbClr val="000000"/>
                </a:solidFill>
              </a:rPr>
              <a:t> </a:t>
            </a:r>
          </a:p>
          <a:p>
            <a:r>
              <a:rPr lang="pl-PL" sz="2000" dirty="0">
                <a:solidFill>
                  <a:srgbClr val="000000"/>
                </a:solidFill>
              </a:rPr>
              <a:t>  </a:t>
            </a:r>
          </a:p>
          <a:p>
            <a:endParaRPr lang="pl-PL" sz="2000" dirty="0">
              <a:solidFill>
                <a:srgbClr val="000000"/>
              </a:solidFill>
            </a:endParaRPr>
          </a:p>
        </p:txBody>
      </p:sp>
      <p:sp>
        <p:nvSpPr>
          <p:cNvPr id="2" name="2 Subtítulo">
            <a:extLst>
              <a:ext uri="{FF2B5EF4-FFF2-40B4-BE49-F238E27FC236}">
                <a16:creationId xmlns:a16="http://schemas.microsoft.com/office/drawing/2014/main" id="{40F11D0A-DF88-FEB5-66ED-C290F9D4FC6E}"/>
              </a:ext>
            </a:extLst>
          </p:cNvPr>
          <p:cNvSpPr txBox="1">
            <a:spLocks/>
          </p:cNvSpPr>
          <p:nvPr/>
        </p:nvSpPr>
        <p:spPr>
          <a:xfrm>
            <a:off x="1959791" y="6122379"/>
            <a:ext cx="9003677" cy="71815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l-PL" sz="1800" dirty="0">
                <a:solidFill>
                  <a:schemeClr val="tx1"/>
                </a:solidFill>
              </a:rPr>
              <a:t>23.05.2023</a:t>
            </a:r>
            <a:endParaRPr lang="es-ES" sz="1800" dirty="0">
              <a:solidFill>
                <a:schemeClr val="tx1"/>
              </a:solidFill>
            </a:endParaRPr>
          </a:p>
          <a:p>
            <a:endParaRPr lang="en-GB" sz="1600" dirty="0">
              <a:solidFill>
                <a:schemeClr val="tx1"/>
              </a:solidFill>
              <a:latin typeface="Calibri" panose="020F0502020204030204" pitchFamily="34" charset="0"/>
            </a:endParaRPr>
          </a:p>
          <a:p>
            <a:r>
              <a:rPr lang="en-GB" sz="1600" dirty="0">
                <a:solidFill>
                  <a:schemeClr val="tx1"/>
                </a:solidFill>
                <a:latin typeface="Calibri" panose="020F0502020204030204" pitchFamily="34" charset="0"/>
              </a:rPr>
              <a:t>			</a:t>
            </a:r>
          </a:p>
          <a:p>
            <a:endParaRPr lang="en-GB" sz="1600" dirty="0">
              <a:solidFill>
                <a:schemeClr val="tx1"/>
              </a:solidFill>
              <a:latin typeface="Calibri" panose="020F0502020204030204" pitchFamily="34" charset="0"/>
            </a:endParaRPr>
          </a:p>
          <a:p>
            <a:endParaRPr lang="en-GB" sz="1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129289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9A1F8-A064-9F1A-DDFA-B215C6A5B81D}"/>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FF2DF645-454B-C142-004E-23CEE6735FA3}"/>
              </a:ext>
            </a:extLst>
          </p:cNvPr>
          <p:cNvSpPr>
            <a:spLocks noGrp="1"/>
          </p:cNvSpPr>
          <p:nvPr>
            <p:ph type="subTitle" idx="1"/>
          </p:nvPr>
        </p:nvSpPr>
        <p:spPr/>
        <p:txBody>
          <a:bodyPr/>
          <a:lstStyle/>
          <a:p>
            <a:endParaRPr lang="es-ES"/>
          </a:p>
        </p:txBody>
      </p:sp>
      <p:sp>
        <p:nvSpPr>
          <p:cNvPr id="4" name="Marcador de pie de página 3">
            <a:extLst>
              <a:ext uri="{FF2B5EF4-FFF2-40B4-BE49-F238E27FC236}">
                <a16:creationId xmlns:a16="http://schemas.microsoft.com/office/drawing/2014/main" id="{D84B2DE2-42A1-2E11-3D7A-9B3D867FCC64}"/>
              </a:ext>
            </a:extLst>
          </p:cNvPr>
          <p:cNvSpPr>
            <a:spLocks noGrp="1"/>
          </p:cNvSpPr>
          <p:nvPr>
            <p:ph type="ftr" sz="quarter" idx="11"/>
          </p:nvPr>
        </p:nvSpPr>
        <p:spPr/>
        <p:txBody>
          <a:bodyPr/>
          <a:lstStyle/>
          <a:p>
            <a:endParaRPr lang="pl-PL" altLang="pl-PL" dirty="0"/>
          </a:p>
        </p:txBody>
      </p:sp>
      <p:sp>
        <p:nvSpPr>
          <p:cNvPr id="5" name="Marcador de número de diapositiva 4">
            <a:extLst>
              <a:ext uri="{FF2B5EF4-FFF2-40B4-BE49-F238E27FC236}">
                <a16:creationId xmlns:a16="http://schemas.microsoft.com/office/drawing/2014/main" id="{B52A33B8-6826-C5DD-9300-C3ABD47A3D7A}"/>
              </a:ext>
            </a:extLst>
          </p:cNvPr>
          <p:cNvSpPr>
            <a:spLocks noGrp="1"/>
          </p:cNvSpPr>
          <p:nvPr>
            <p:ph type="sldNum" sz="quarter" idx="12"/>
          </p:nvPr>
        </p:nvSpPr>
        <p:spPr/>
        <p:txBody>
          <a:bodyPr/>
          <a:lstStyle/>
          <a:p>
            <a:fld id="{5E26CD2E-4144-4FDC-A3AE-FF17D2F81A9F}" type="slidenum">
              <a:rPr lang="pl-PL" altLang="pl-PL" smtClean="0"/>
              <a:pPr/>
              <a:t>10</a:t>
            </a:fld>
            <a:endParaRPr lang="pl-PL" altLang="pl-PL" dirty="0"/>
          </a:p>
        </p:txBody>
      </p:sp>
      <p:pic>
        <p:nvPicPr>
          <p:cNvPr id="7" name="Imagen 6">
            <a:extLst>
              <a:ext uri="{FF2B5EF4-FFF2-40B4-BE49-F238E27FC236}">
                <a16:creationId xmlns:a16="http://schemas.microsoft.com/office/drawing/2014/main" id="{226BBD9F-BCB2-F247-046B-EE600ECF422C}"/>
              </a:ext>
            </a:extLst>
          </p:cNvPr>
          <p:cNvPicPr>
            <a:picLocks noChangeAspect="1"/>
          </p:cNvPicPr>
          <p:nvPr/>
        </p:nvPicPr>
        <p:blipFill rotWithShape="1">
          <a:blip r:embed="rId2"/>
          <a:srcRect l="11821" t="12641" r="8410" b="11097"/>
          <a:stretch/>
        </p:blipFill>
        <p:spPr>
          <a:xfrm>
            <a:off x="0" y="1142781"/>
            <a:ext cx="10595113" cy="5697757"/>
          </a:xfrm>
          <a:prstGeom prst="rect">
            <a:avLst/>
          </a:prstGeom>
        </p:spPr>
      </p:pic>
      <p:sp>
        <p:nvSpPr>
          <p:cNvPr id="8" name="CuadroTexto 7">
            <a:extLst>
              <a:ext uri="{FF2B5EF4-FFF2-40B4-BE49-F238E27FC236}">
                <a16:creationId xmlns:a16="http://schemas.microsoft.com/office/drawing/2014/main" id="{D24923BB-82DC-22C5-2A6C-E09DA8102C95}"/>
              </a:ext>
            </a:extLst>
          </p:cNvPr>
          <p:cNvSpPr txBox="1"/>
          <p:nvPr/>
        </p:nvSpPr>
        <p:spPr>
          <a:xfrm>
            <a:off x="2713383" y="545160"/>
            <a:ext cx="6957391" cy="368691"/>
          </a:xfrm>
          <a:prstGeom prst="rect">
            <a:avLst/>
          </a:prstGeom>
          <a:noFill/>
        </p:spPr>
        <p:txBody>
          <a:bodyPr wrap="square" rtlCol="0">
            <a:spAutoFit/>
          </a:bodyPr>
          <a:lstStyle/>
          <a:p>
            <a:r>
              <a:rPr lang="en-US" sz="1800" b="1" dirty="0">
                <a:solidFill>
                  <a:srgbClr val="000000"/>
                </a:solidFill>
                <a:effectLst/>
                <a:latin typeface="Arial" panose="020B0604020202020204" pitchFamily="34" charset="0"/>
                <a:ea typeface="Arial" panose="020B0604020202020204" pitchFamily="34" charset="0"/>
              </a:rPr>
              <a:t>Road map for update of JTP for Silesian Voivodship</a:t>
            </a:r>
            <a:endParaRPr lang="es-ES" dirty="0">
              <a:solidFill>
                <a:srgbClr val="000000"/>
              </a:solidFill>
            </a:endParaRPr>
          </a:p>
        </p:txBody>
      </p:sp>
      <p:pic>
        <p:nvPicPr>
          <p:cNvPr id="9" name="Obraz 1">
            <a:extLst>
              <a:ext uri="{FF2B5EF4-FFF2-40B4-BE49-F238E27FC236}">
                <a16:creationId xmlns:a16="http://schemas.microsoft.com/office/drawing/2014/main" id="{08DB8AD3-AA4C-74CD-979D-151C84EF4BC8}"/>
              </a:ext>
            </a:extLst>
          </p:cNvPr>
          <p:cNvPicPr>
            <a:picLocks noChangeAspect="1"/>
          </p:cNvPicPr>
          <p:nvPr/>
        </p:nvPicPr>
        <p:blipFill>
          <a:blip r:embed="rId3"/>
          <a:stretch>
            <a:fillRect/>
          </a:stretch>
        </p:blipFill>
        <p:spPr>
          <a:xfrm>
            <a:off x="10446746" y="225096"/>
            <a:ext cx="1432684" cy="329213"/>
          </a:xfrm>
          <a:prstGeom prst="rect">
            <a:avLst/>
          </a:prstGeom>
        </p:spPr>
      </p:pic>
    </p:spTree>
    <p:extLst>
      <p:ext uri="{BB962C8B-B14F-4D97-AF65-F5344CB8AC3E}">
        <p14:creationId xmlns:p14="http://schemas.microsoft.com/office/powerpoint/2010/main" val="285542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1198634" y="1216473"/>
            <a:ext cx="3225064" cy="743776"/>
          </a:xfrm>
          <a:prstGeom prst="rect">
            <a:avLst/>
          </a:prstGeom>
        </p:spPr>
      </p:pic>
      <p:pic>
        <p:nvPicPr>
          <p:cNvPr id="7" name="Obraz 6"/>
          <p:cNvPicPr>
            <a:picLocks noChangeAspect="1"/>
          </p:cNvPicPr>
          <p:nvPr/>
        </p:nvPicPr>
        <p:blipFill>
          <a:blip r:embed="rId4"/>
          <a:stretch>
            <a:fillRect/>
          </a:stretch>
        </p:blipFill>
        <p:spPr>
          <a:xfrm>
            <a:off x="7469918" y="1124987"/>
            <a:ext cx="3246142" cy="743776"/>
          </a:xfrm>
          <a:prstGeom prst="rect">
            <a:avLst/>
          </a:prstGeom>
        </p:spPr>
      </p:pic>
      <p:sp>
        <p:nvSpPr>
          <p:cNvPr id="9" name="Symbol zastępczy zawartości 2">
            <a:extLst>
              <a:ext uri="{FF2B5EF4-FFF2-40B4-BE49-F238E27FC236}">
                <a16:creationId xmlns:a16="http://schemas.microsoft.com/office/drawing/2014/main" id="{0A0323F9-5D6A-0BB6-C6E6-2BF057CA8A7B}"/>
              </a:ext>
            </a:extLst>
          </p:cNvPr>
          <p:cNvSpPr txBox="1">
            <a:spLocks/>
          </p:cNvSpPr>
          <p:nvPr/>
        </p:nvSpPr>
        <p:spPr>
          <a:xfrm>
            <a:off x="6497955" y="2323813"/>
            <a:ext cx="5190067" cy="2905720"/>
          </a:xfrm>
          <a:prstGeom prst="rect">
            <a:avLst/>
          </a:prstGeom>
        </p:spPr>
        <p:txBody>
          <a:bodyPr vert="horz" lIns="45720" tIns="45720" rIns="45720" bIns="45720" rtlCol="0">
            <a:normAutofit fontScale="92500"/>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lnSpc>
                <a:spcPct val="120000"/>
              </a:lnSpc>
            </a:pPr>
            <a:r>
              <a:rPr lang="en-GB" sz="2200" dirty="0">
                <a:latin typeface="Times New Roman" panose="02020603050405020304" pitchFamily="18" charset="0"/>
                <a:cs typeface="Times New Roman" panose="02020603050405020304" pitchFamily="18" charset="0"/>
              </a:rPr>
              <a:t>Leveraging the competitive advantages of end-of-life underground coal mines to maximise the creation of green and quality jobs.</a:t>
            </a:r>
          </a:p>
          <a:p>
            <a:pPr algn="l">
              <a:lnSpc>
                <a:spcPct val="120000"/>
              </a:lnSpc>
            </a:pPr>
            <a:r>
              <a:rPr lang="en-GB" sz="2200" dirty="0">
                <a:latin typeface="Times New Roman" panose="02020603050405020304" pitchFamily="18" charset="0"/>
                <a:cs typeface="Times New Roman" panose="02020603050405020304" pitchFamily="18" charset="0"/>
              </a:rPr>
              <a:t>EU Research Fund for Coal and Steel (RFCS) Grant Agreement No 101057789</a:t>
            </a:r>
          </a:p>
          <a:p>
            <a:r>
              <a:rPr lang="en-GB" sz="2200" dirty="0">
                <a:latin typeface="Times New Roman" panose="02020603050405020304" pitchFamily="18" charset="0"/>
                <a:cs typeface="Times New Roman" panose="02020603050405020304" pitchFamily="18" charset="0"/>
                <a:hlinkClick r:id="rId5"/>
              </a:rPr>
              <a:t>www.greenjobsproject.eu</a:t>
            </a:r>
            <a:r>
              <a:rPr lang="en-GB" sz="2200" dirty="0">
                <a:latin typeface="Times New Roman" panose="02020603050405020304" pitchFamily="18" charset="0"/>
                <a:cs typeface="Times New Roman" panose="02020603050405020304" pitchFamily="18" charset="0"/>
              </a:rPr>
              <a:t>  </a:t>
            </a:r>
            <a:endParaRPr lang="pl-PL" sz="2200" dirty="0">
              <a:latin typeface="Times New Roman" panose="02020603050405020304" pitchFamily="18" charset="0"/>
              <a:cs typeface="Times New Roman" panose="02020603050405020304" pitchFamily="18" charset="0"/>
            </a:endParaRPr>
          </a:p>
          <a:p>
            <a:pPr algn="just"/>
            <a:endParaRPr lang="en-GB" sz="2000" dirty="0"/>
          </a:p>
          <a:p>
            <a:pPr algn="just"/>
            <a:endParaRPr lang="en-GB" dirty="0"/>
          </a:p>
        </p:txBody>
      </p:sp>
      <p:pic>
        <p:nvPicPr>
          <p:cNvPr id="3" name="Obraz 8">
            <a:extLst>
              <a:ext uri="{FF2B5EF4-FFF2-40B4-BE49-F238E27FC236}">
                <a16:creationId xmlns:a16="http://schemas.microsoft.com/office/drawing/2014/main" id="{B929D765-DBDE-CA2B-639E-756639331B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72599" y="4937319"/>
            <a:ext cx="1327074" cy="1344574"/>
          </a:xfrm>
          <a:prstGeom prst="rect">
            <a:avLst/>
          </a:prstGeom>
        </p:spPr>
      </p:pic>
      <p:sp>
        <p:nvSpPr>
          <p:cNvPr id="4" name="Flecha: a la derecha 3">
            <a:extLst>
              <a:ext uri="{FF2B5EF4-FFF2-40B4-BE49-F238E27FC236}">
                <a16:creationId xmlns:a16="http://schemas.microsoft.com/office/drawing/2014/main" id="{4729993E-F9BA-6D79-DBE5-DE7F2C803E9E}"/>
              </a:ext>
            </a:extLst>
          </p:cNvPr>
          <p:cNvSpPr/>
          <p:nvPr/>
        </p:nvSpPr>
        <p:spPr>
          <a:xfrm>
            <a:off x="4850296" y="1216473"/>
            <a:ext cx="2266121" cy="652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9248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47268" y="225096"/>
            <a:ext cx="8705405" cy="430887"/>
          </a:xfrm>
          <a:prstGeom prst="rect">
            <a:avLst/>
          </a:prstGeom>
        </p:spPr>
        <p:txBody>
          <a:bodyPr wrap="square">
            <a:spAutoFit/>
          </a:bodyPr>
          <a:lstStyle/>
          <a:p>
            <a:r>
              <a:rPr lang="es-ES" sz="2200" b="1" dirty="0">
                <a:solidFill>
                  <a:schemeClr val="accent5">
                    <a:lumMod val="75000"/>
                  </a:schemeClr>
                </a:solidFill>
              </a:rPr>
              <a:t>GreenJOBS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7" name="Symbol zastępczy zawartości 2">
            <a:extLst>
              <a:ext uri="{FF2B5EF4-FFF2-40B4-BE49-F238E27FC236}">
                <a16:creationId xmlns:a16="http://schemas.microsoft.com/office/drawing/2014/main" id="{AF4C2D0C-2E4F-D33B-6C12-BBD5B1B47BFC}"/>
              </a:ext>
            </a:extLst>
          </p:cNvPr>
          <p:cNvSpPr txBox="1">
            <a:spLocks/>
          </p:cNvSpPr>
          <p:nvPr/>
        </p:nvSpPr>
        <p:spPr>
          <a:xfrm>
            <a:off x="3783285" y="147030"/>
            <a:ext cx="4963126" cy="1314972"/>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r>
              <a:rPr lang="pl-PL" sz="2000" dirty="0">
                <a:solidFill>
                  <a:schemeClr val="tx1">
                    <a:lumMod val="50000"/>
                  </a:schemeClr>
                </a:solidFill>
              </a:rPr>
              <a:t>Bobrek-Piekary </a:t>
            </a:r>
            <a:r>
              <a:rPr lang="pl-PL" sz="2000" dirty="0" err="1">
                <a:solidFill>
                  <a:schemeClr val="tx1">
                    <a:lumMod val="50000"/>
                  </a:schemeClr>
                </a:solidFill>
              </a:rPr>
              <a:t>Coal</a:t>
            </a:r>
            <a:r>
              <a:rPr lang="pl-PL" sz="2000" dirty="0">
                <a:solidFill>
                  <a:schemeClr val="tx1">
                    <a:lumMod val="50000"/>
                  </a:schemeClr>
                </a:solidFill>
              </a:rPr>
              <a:t> </a:t>
            </a:r>
            <a:r>
              <a:rPr lang="pl-PL" sz="2000" dirty="0" err="1">
                <a:solidFill>
                  <a:schemeClr val="tx1">
                    <a:lumMod val="50000"/>
                  </a:schemeClr>
                </a:solidFill>
              </a:rPr>
              <a:t>Mine</a:t>
            </a:r>
            <a:r>
              <a:rPr lang="pl-PL" sz="2000" dirty="0">
                <a:solidFill>
                  <a:schemeClr val="tx1">
                    <a:lumMod val="50000"/>
                  </a:schemeClr>
                </a:solidFill>
              </a:rPr>
              <a:t>, POLAND</a:t>
            </a:r>
          </a:p>
        </p:txBody>
      </p:sp>
      <p:pic>
        <p:nvPicPr>
          <p:cNvPr id="2" name="Obraz 1"/>
          <p:cNvPicPr>
            <a:picLocks noChangeAspect="1"/>
          </p:cNvPicPr>
          <p:nvPr/>
        </p:nvPicPr>
        <p:blipFill>
          <a:blip r:embed="rId2"/>
          <a:stretch>
            <a:fillRect/>
          </a:stretch>
        </p:blipFill>
        <p:spPr>
          <a:xfrm>
            <a:off x="10027638" y="204840"/>
            <a:ext cx="1963082" cy="451143"/>
          </a:xfrm>
          <a:prstGeom prst="rect">
            <a:avLst/>
          </a:prstGeom>
        </p:spPr>
      </p:pic>
      <p:pic>
        <p:nvPicPr>
          <p:cNvPr id="3" name="Picture 2" descr="C:\Users\AWieckol\AppData\Local\Temp\XPgrpwise\IMAGE_3.jpeg">
            <a:extLst>
              <a:ext uri="{FF2B5EF4-FFF2-40B4-BE49-F238E27FC236}">
                <a16:creationId xmlns:a16="http://schemas.microsoft.com/office/drawing/2014/main" id="{5689FB03-860D-90CF-7F55-0D5E25E29A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3285" y="469132"/>
            <a:ext cx="4963126" cy="27917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AWieckol\AppData\Local\Temp\XPgrpwise\IMAGE_2.jpeg">
            <a:extLst>
              <a:ext uri="{FF2B5EF4-FFF2-40B4-BE49-F238E27FC236}">
                <a16:creationId xmlns:a16="http://schemas.microsoft.com/office/drawing/2014/main" id="{F0FE740C-CF4F-4C9B-F877-BD2E9A14485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10" b="-329"/>
          <a:stretch/>
        </p:blipFill>
        <p:spPr bwMode="auto">
          <a:xfrm>
            <a:off x="347268" y="3717055"/>
            <a:ext cx="4936455" cy="2791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AWieckol\AppData\Local\Temp\XPgrpwise\IMAGE.jpeg">
            <a:extLst>
              <a:ext uri="{FF2B5EF4-FFF2-40B4-BE49-F238E27FC236}">
                <a16:creationId xmlns:a16="http://schemas.microsoft.com/office/drawing/2014/main" id="{3EE445B9-827A-F24A-D7C4-76F80BD510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4467" y="3717055"/>
            <a:ext cx="4963126" cy="2791759"/>
          </a:xfrm>
          <a:prstGeom prst="rect">
            <a:avLst/>
          </a:prstGeom>
          <a:noFill/>
          <a:extLst>
            <a:ext uri="{909E8E84-426E-40DD-AFC4-6F175D3DCCD1}">
              <a14:hiddenFill xmlns:a14="http://schemas.microsoft.com/office/drawing/2010/main">
                <a:solidFill>
                  <a:srgbClr val="FFFFFF"/>
                </a:solidFill>
              </a14:hiddenFill>
            </a:ext>
          </a:extLst>
        </p:spPr>
      </p:pic>
      <p:sp>
        <p:nvSpPr>
          <p:cNvPr id="9" name="Symbol zastępczy zawartości 2">
            <a:extLst>
              <a:ext uri="{FF2B5EF4-FFF2-40B4-BE49-F238E27FC236}">
                <a16:creationId xmlns:a16="http://schemas.microsoft.com/office/drawing/2014/main" id="{0FB932E6-61A6-8CC3-9FBA-9F984A8DBE81}"/>
              </a:ext>
            </a:extLst>
          </p:cNvPr>
          <p:cNvSpPr txBox="1">
            <a:spLocks/>
          </p:cNvSpPr>
          <p:nvPr/>
        </p:nvSpPr>
        <p:spPr>
          <a:xfrm>
            <a:off x="347268" y="3374180"/>
            <a:ext cx="4963126" cy="1314972"/>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r>
              <a:rPr lang="pl-PL" sz="2000" dirty="0" err="1">
                <a:solidFill>
                  <a:schemeClr val="tx1">
                    <a:lumMod val="50000"/>
                  </a:schemeClr>
                </a:solidFill>
              </a:rPr>
              <a:t>Aller-Barredo-Figaredo</a:t>
            </a:r>
            <a:r>
              <a:rPr lang="pl-PL" sz="2000" dirty="0">
                <a:solidFill>
                  <a:schemeClr val="tx1">
                    <a:lumMod val="50000"/>
                  </a:schemeClr>
                </a:solidFill>
              </a:rPr>
              <a:t>, SPAIN</a:t>
            </a:r>
          </a:p>
        </p:txBody>
      </p:sp>
      <p:sp>
        <p:nvSpPr>
          <p:cNvPr id="12" name="Symbol zastępczy zawartości 2">
            <a:extLst>
              <a:ext uri="{FF2B5EF4-FFF2-40B4-BE49-F238E27FC236}">
                <a16:creationId xmlns:a16="http://schemas.microsoft.com/office/drawing/2014/main" id="{B05A5FA7-0A66-B598-D390-BAA8E2E3051B}"/>
              </a:ext>
            </a:extLst>
          </p:cNvPr>
          <p:cNvSpPr txBox="1">
            <a:spLocks/>
          </p:cNvSpPr>
          <p:nvPr/>
        </p:nvSpPr>
        <p:spPr>
          <a:xfrm>
            <a:off x="6905462" y="3374180"/>
            <a:ext cx="4963126" cy="1314972"/>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r>
              <a:rPr lang="pl-PL" sz="2000" dirty="0" err="1">
                <a:solidFill>
                  <a:schemeClr val="tx1">
                    <a:lumMod val="50000"/>
                  </a:schemeClr>
                </a:solidFill>
              </a:rPr>
              <a:t>Premogovnik</a:t>
            </a:r>
            <a:r>
              <a:rPr lang="pl-PL" sz="2000" dirty="0">
                <a:solidFill>
                  <a:schemeClr val="tx1">
                    <a:lumMod val="50000"/>
                  </a:schemeClr>
                </a:solidFill>
              </a:rPr>
              <a:t> </a:t>
            </a:r>
            <a:r>
              <a:rPr lang="pl-PL" sz="2000" dirty="0" err="1">
                <a:solidFill>
                  <a:schemeClr val="tx1">
                    <a:lumMod val="50000"/>
                  </a:schemeClr>
                </a:solidFill>
              </a:rPr>
              <a:t>Velenje</a:t>
            </a:r>
            <a:r>
              <a:rPr lang="pl-PL" sz="2000" dirty="0">
                <a:solidFill>
                  <a:schemeClr val="tx1">
                    <a:lumMod val="50000"/>
                  </a:schemeClr>
                </a:solidFill>
              </a:rPr>
              <a:t>, SLOVENIA</a:t>
            </a:r>
          </a:p>
        </p:txBody>
      </p:sp>
    </p:spTree>
    <p:extLst>
      <p:ext uri="{BB962C8B-B14F-4D97-AF65-F5344CB8AC3E}">
        <p14:creationId xmlns:p14="http://schemas.microsoft.com/office/powerpoint/2010/main" val="251984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47268" y="225096"/>
            <a:ext cx="8705405" cy="430887"/>
          </a:xfrm>
          <a:prstGeom prst="rect">
            <a:avLst/>
          </a:prstGeom>
        </p:spPr>
        <p:txBody>
          <a:bodyPr wrap="square">
            <a:spAutoFit/>
          </a:bodyPr>
          <a:lstStyle/>
          <a:p>
            <a:r>
              <a:rPr lang="es-ES" sz="2200" b="1" dirty="0">
                <a:solidFill>
                  <a:schemeClr val="accent5">
                    <a:lumMod val="75000"/>
                  </a:schemeClr>
                </a:solidFill>
              </a:rPr>
              <a:t>GreenJOBS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7" name="Symbol zastępczy zawartości 2">
            <a:extLst>
              <a:ext uri="{FF2B5EF4-FFF2-40B4-BE49-F238E27FC236}">
                <a16:creationId xmlns:a16="http://schemas.microsoft.com/office/drawing/2014/main" id="{AF4C2D0C-2E4F-D33B-6C12-BBD5B1B47BFC}"/>
              </a:ext>
            </a:extLst>
          </p:cNvPr>
          <p:cNvSpPr txBox="1">
            <a:spLocks/>
          </p:cNvSpPr>
          <p:nvPr/>
        </p:nvSpPr>
        <p:spPr>
          <a:xfrm>
            <a:off x="406400" y="949763"/>
            <a:ext cx="8425788" cy="5112369"/>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en-GB" sz="2000" dirty="0">
                <a:solidFill>
                  <a:schemeClr val="tx1">
                    <a:lumMod val="50000"/>
                  </a:schemeClr>
                </a:solidFill>
              </a:rPr>
              <a:t>Business model 1: Virtual Power Plant where energy is sold to the grid. </a:t>
            </a:r>
            <a:endParaRPr lang="en-GB" dirty="0">
              <a:solidFill>
                <a:schemeClr val="tx1">
                  <a:lumMod val="50000"/>
                </a:schemeClr>
              </a:solidFill>
            </a:endParaRPr>
          </a:p>
        </p:txBody>
      </p:sp>
      <p:pic>
        <p:nvPicPr>
          <p:cNvPr id="8" name="Obraz 7"/>
          <p:cNvPicPr>
            <a:picLocks noChangeAspect="1"/>
          </p:cNvPicPr>
          <p:nvPr/>
        </p:nvPicPr>
        <p:blipFill>
          <a:blip r:embed="rId2"/>
          <a:stretch>
            <a:fillRect/>
          </a:stretch>
        </p:blipFill>
        <p:spPr>
          <a:xfrm>
            <a:off x="2335642" y="1349516"/>
            <a:ext cx="7315834" cy="4712616"/>
          </a:xfrm>
          <a:prstGeom prst="rect">
            <a:avLst/>
          </a:prstGeom>
        </p:spPr>
      </p:pic>
      <p:pic>
        <p:nvPicPr>
          <p:cNvPr id="2" name="Obraz 1"/>
          <p:cNvPicPr>
            <a:picLocks noChangeAspect="1"/>
          </p:cNvPicPr>
          <p:nvPr/>
        </p:nvPicPr>
        <p:blipFill>
          <a:blip r:embed="rId3"/>
          <a:stretch>
            <a:fillRect/>
          </a:stretch>
        </p:blipFill>
        <p:spPr>
          <a:xfrm>
            <a:off x="10043247" y="205987"/>
            <a:ext cx="1965968" cy="449996"/>
          </a:xfrm>
          <a:prstGeom prst="rect">
            <a:avLst/>
          </a:prstGeom>
        </p:spPr>
      </p:pic>
    </p:spTree>
    <p:extLst>
      <p:ext uri="{BB962C8B-B14F-4D97-AF65-F5344CB8AC3E}">
        <p14:creationId xmlns:p14="http://schemas.microsoft.com/office/powerpoint/2010/main" val="2983416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47268" y="225096"/>
            <a:ext cx="8705405" cy="430887"/>
          </a:xfrm>
          <a:prstGeom prst="rect">
            <a:avLst/>
          </a:prstGeom>
        </p:spPr>
        <p:txBody>
          <a:bodyPr wrap="square">
            <a:spAutoFit/>
          </a:bodyPr>
          <a:lstStyle/>
          <a:p>
            <a:r>
              <a:rPr lang="es-ES" sz="2200" b="1" dirty="0">
                <a:solidFill>
                  <a:schemeClr val="accent5">
                    <a:lumMod val="75000"/>
                  </a:schemeClr>
                </a:solidFill>
              </a:rPr>
              <a:t>GreenJOBS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7" name="Symbol zastępczy zawartości 2">
            <a:extLst>
              <a:ext uri="{FF2B5EF4-FFF2-40B4-BE49-F238E27FC236}">
                <a16:creationId xmlns:a16="http://schemas.microsoft.com/office/drawing/2014/main" id="{AF4C2D0C-2E4F-D33B-6C12-BBD5B1B47BFC}"/>
              </a:ext>
            </a:extLst>
          </p:cNvPr>
          <p:cNvSpPr txBox="1">
            <a:spLocks/>
          </p:cNvSpPr>
          <p:nvPr/>
        </p:nvSpPr>
        <p:spPr>
          <a:xfrm>
            <a:off x="406400" y="949763"/>
            <a:ext cx="8425788" cy="5112369"/>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en-GB" sz="2000" dirty="0">
                <a:solidFill>
                  <a:schemeClr val="tx1">
                    <a:lumMod val="50000"/>
                  </a:schemeClr>
                </a:solidFill>
              </a:rPr>
              <a:t>Business model 2: Green hydrogen plant</a:t>
            </a:r>
            <a:r>
              <a:rPr lang="en-GB" sz="2000" dirty="0"/>
              <a:t>. </a:t>
            </a:r>
            <a:endParaRPr lang="en-GB" dirty="0"/>
          </a:p>
        </p:txBody>
      </p:sp>
      <p:pic>
        <p:nvPicPr>
          <p:cNvPr id="8" name="Obraz 7"/>
          <p:cNvPicPr>
            <a:picLocks noChangeAspect="1"/>
          </p:cNvPicPr>
          <p:nvPr/>
        </p:nvPicPr>
        <p:blipFill>
          <a:blip r:embed="rId2"/>
          <a:stretch>
            <a:fillRect/>
          </a:stretch>
        </p:blipFill>
        <p:spPr>
          <a:xfrm>
            <a:off x="2024901" y="1478376"/>
            <a:ext cx="7901101" cy="4517528"/>
          </a:xfrm>
          <a:prstGeom prst="rect">
            <a:avLst/>
          </a:prstGeom>
        </p:spPr>
      </p:pic>
      <p:pic>
        <p:nvPicPr>
          <p:cNvPr id="2" name="Obraz 1"/>
          <p:cNvPicPr>
            <a:picLocks noChangeAspect="1"/>
          </p:cNvPicPr>
          <p:nvPr/>
        </p:nvPicPr>
        <p:blipFill>
          <a:blip r:embed="rId3"/>
          <a:stretch>
            <a:fillRect/>
          </a:stretch>
        </p:blipFill>
        <p:spPr>
          <a:xfrm>
            <a:off x="10027638" y="204840"/>
            <a:ext cx="1963082" cy="451143"/>
          </a:xfrm>
          <a:prstGeom prst="rect">
            <a:avLst/>
          </a:prstGeom>
        </p:spPr>
      </p:pic>
    </p:spTree>
    <p:extLst>
      <p:ext uri="{BB962C8B-B14F-4D97-AF65-F5344CB8AC3E}">
        <p14:creationId xmlns:p14="http://schemas.microsoft.com/office/powerpoint/2010/main" val="2573599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0DEE7CC3-E28F-E896-0A78-C88AB692B796}"/>
              </a:ext>
            </a:extLst>
          </p:cNvPr>
          <p:cNvSpPr/>
          <p:nvPr/>
        </p:nvSpPr>
        <p:spPr>
          <a:xfrm>
            <a:off x="0" y="-54898"/>
            <a:ext cx="12168188" cy="27604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p:cNvSpPr/>
          <p:nvPr/>
        </p:nvSpPr>
        <p:spPr>
          <a:xfrm>
            <a:off x="611963" y="703102"/>
            <a:ext cx="7141026" cy="543627"/>
          </a:xfrm>
          <a:prstGeom prst="rect">
            <a:avLst/>
          </a:prstGeom>
        </p:spPr>
        <p:txBody>
          <a:bodyPr wrap="none" lIns="91202" tIns="45601" rIns="91202" bIns="45601">
            <a:spAutoFit/>
          </a:bodyPr>
          <a:lstStyle/>
          <a:p>
            <a:pPr defTabSz="912091">
              <a:lnSpc>
                <a:spcPct val="80000"/>
              </a:lnSpc>
              <a:spcBef>
                <a:spcPct val="0"/>
              </a:spcBef>
            </a:pPr>
            <a:r>
              <a:rPr lang="pl-PL" altLang="pl-PL" sz="3600" b="1" cap="all" spc="100" dirty="0">
                <a:solidFill>
                  <a:schemeClr val="tx2">
                    <a:lumMod val="75000"/>
                  </a:schemeClr>
                </a:solidFill>
                <a:latin typeface="+mj-lt"/>
                <a:ea typeface="+mj-ea"/>
                <a:cs typeface="+mj-cs"/>
              </a:rPr>
              <a:t>THANK YOU FOR ATTENTION </a:t>
            </a:r>
          </a:p>
        </p:txBody>
      </p:sp>
      <p:sp>
        <p:nvSpPr>
          <p:cNvPr id="7" name="pole tekstowe 2"/>
          <p:cNvSpPr txBox="1">
            <a:spLocks noChangeArrowheads="1"/>
          </p:cNvSpPr>
          <p:nvPr/>
        </p:nvSpPr>
        <p:spPr bwMode="auto">
          <a:xfrm>
            <a:off x="611963" y="1876965"/>
            <a:ext cx="6871188" cy="2800526"/>
          </a:xfrm>
          <a:prstGeom prst="rect">
            <a:avLst/>
          </a:prstGeom>
          <a:solidFill>
            <a:srgbClr val="FFFFFF">
              <a:alpha val="70979"/>
            </a:srgbClr>
          </a:solidFill>
          <a:ln w="9525">
            <a:noFill/>
            <a:miter lim="800000"/>
            <a:headEnd/>
            <a:tailEnd/>
          </a:ln>
        </p:spPr>
        <p:txBody>
          <a:bodyPr wrap="square" lIns="91202" tIns="45601" rIns="91202" bIns="45601">
            <a:spAutoFit/>
          </a:bodyPr>
          <a:lstStyle/>
          <a:p>
            <a:pPr lvl="0"/>
            <a:r>
              <a:rPr lang="pl-PL" sz="1600" b="1" dirty="0">
                <a:solidFill>
                  <a:srgbClr val="616161">
                    <a:lumMod val="75000"/>
                  </a:srgbClr>
                </a:solidFill>
                <a:cs typeface="Times New Roman" panose="02020603050405020304" pitchFamily="18" charset="0"/>
              </a:rPr>
              <a:t>Alicja Krzemień</a:t>
            </a:r>
            <a:endParaRPr lang="pl-PL" altLang="pl-PL" sz="1600" dirty="0">
              <a:solidFill>
                <a:srgbClr val="616161">
                  <a:lumMod val="75000"/>
                </a:srgbClr>
              </a:solidFill>
              <a:cs typeface="Times New Roman" panose="02020603050405020304" pitchFamily="18" charset="0"/>
            </a:endParaRPr>
          </a:p>
          <a:p>
            <a:pPr lvl="0"/>
            <a:endParaRPr lang="pl-PL" sz="1600" dirty="0"/>
          </a:p>
          <a:p>
            <a:pPr lvl="0"/>
            <a:r>
              <a:rPr lang="en-GB" sz="1600" dirty="0"/>
              <a:t>Head</a:t>
            </a:r>
            <a:r>
              <a:rPr lang="pl-PL" sz="1600" dirty="0"/>
              <a:t> of </a:t>
            </a:r>
            <a:r>
              <a:rPr lang="en-GB" sz="1600" dirty="0"/>
              <a:t>Laboratory </a:t>
            </a:r>
            <a:r>
              <a:rPr lang="pl-PL" sz="1600" dirty="0"/>
              <a:t>of</a:t>
            </a:r>
            <a:r>
              <a:rPr lang="en-GB" sz="1600" dirty="0"/>
              <a:t> Risk</a:t>
            </a:r>
            <a:r>
              <a:rPr lang="pl-PL" sz="1600" dirty="0"/>
              <a:t> </a:t>
            </a:r>
            <a:r>
              <a:rPr lang="en-GB" sz="1600" dirty="0"/>
              <a:t>Assessment </a:t>
            </a:r>
            <a:r>
              <a:rPr lang="pl-PL" sz="1600" dirty="0"/>
              <a:t>and</a:t>
            </a:r>
            <a:r>
              <a:rPr lang="en-GB" sz="1600" dirty="0"/>
              <a:t> Industrial Safety</a:t>
            </a:r>
            <a:endParaRPr lang="en-GB" altLang="pl-PL" sz="1600" dirty="0">
              <a:solidFill>
                <a:srgbClr val="616161">
                  <a:lumMod val="75000"/>
                </a:srgbClr>
              </a:solidFill>
              <a:cs typeface="Times New Roman" panose="02020603050405020304" pitchFamily="18" charset="0"/>
            </a:endParaRPr>
          </a:p>
          <a:p>
            <a:pPr lvl="0"/>
            <a:endParaRPr lang="pl-PL" altLang="pl-PL" sz="1600" dirty="0">
              <a:solidFill>
                <a:srgbClr val="616161">
                  <a:lumMod val="75000"/>
                </a:srgbClr>
              </a:solidFill>
              <a:cs typeface="Times New Roman" panose="02020603050405020304" pitchFamily="18" charset="0"/>
            </a:endParaRPr>
          </a:p>
          <a:p>
            <a:pPr lvl="0"/>
            <a:r>
              <a:rPr lang="en-AU" altLang="pl-PL" sz="1600" dirty="0">
                <a:solidFill>
                  <a:srgbClr val="616161">
                    <a:lumMod val="75000"/>
                  </a:srgbClr>
                </a:solidFill>
                <a:cs typeface="Times New Roman" panose="02020603050405020304" pitchFamily="18" charset="0"/>
              </a:rPr>
              <a:t>Department of Extraction Technologies, Rockburst and Risk Assessment</a:t>
            </a:r>
            <a:br>
              <a:rPr lang="en-AU" altLang="pl-PL" sz="1600" dirty="0">
                <a:solidFill>
                  <a:srgbClr val="616161">
                    <a:lumMod val="75000"/>
                  </a:srgbClr>
                </a:solidFill>
                <a:cs typeface="Times New Roman" panose="02020603050405020304" pitchFamily="18" charset="0"/>
              </a:rPr>
            </a:br>
            <a:endParaRPr lang="pl-PL" altLang="pl-PL" sz="1600" dirty="0">
              <a:solidFill>
                <a:srgbClr val="616161">
                  <a:lumMod val="75000"/>
                </a:srgbClr>
              </a:solidFill>
              <a:cs typeface="Times New Roman" panose="02020603050405020304" pitchFamily="18" charset="0"/>
            </a:endParaRPr>
          </a:p>
          <a:p>
            <a:pPr lvl="0"/>
            <a:r>
              <a:rPr lang="en-AU" altLang="pl-PL" sz="1600" dirty="0">
                <a:solidFill>
                  <a:srgbClr val="616161">
                    <a:lumMod val="75000"/>
                  </a:srgbClr>
                </a:solidFill>
                <a:cs typeface="Times New Roman" panose="02020603050405020304" pitchFamily="18" charset="0"/>
              </a:rPr>
              <a:t>Plac Gwarków 1</a:t>
            </a:r>
            <a:br>
              <a:rPr lang="en-AU" altLang="pl-PL" sz="1600" dirty="0">
                <a:solidFill>
                  <a:srgbClr val="616161">
                    <a:lumMod val="75000"/>
                  </a:srgbClr>
                </a:solidFill>
                <a:cs typeface="Times New Roman" panose="02020603050405020304" pitchFamily="18" charset="0"/>
              </a:rPr>
            </a:br>
            <a:r>
              <a:rPr lang="en-AU" altLang="pl-PL" sz="1600" dirty="0">
                <a:solidFill>
                  <a:srgbClr val="616161">
                    <a:lumMod val="75000"/>
                  </a:srgbClr>
                </a:solidFill>
                <a:cs typeface="Times New Roman" panose="02020603050405020304" pitchFamily="18" charset="0"/>
              </a:rPr>
              <a:t>40-166 Katowice</a:t>
            </a:r>
            <a:br>
              <a:rPr lang="en-AU" altLang="pl-PL" sz="1600" dirty="0">
                <a:solidFill>
                  <a:srgbClr val="616161">
                    <a:lumMod val="75000"/>
                  </a:srgbClr>
                </a:solidFill>
                <a:cs typeface="Times New Roman" panose="02020603050405020304" pitchFamily="18" charset="0"/>
              </a:rPr>
            </a:br>
            <a:r>
              <a:rPr lang="en-AU" altLang="pl-PL" sz="1600" dirty="0">
                <a:solidFill>
                  <a:srgbClr val="616161">
                    <a:lumMod val="75000"/>
                  </a:srgbClr>
                </a:solidFill>
                <a:cs typeface="Times New Roman" panose="02020603050405020304" pitchFamily="18" charset="0"/>
              </a:rPr>
              <a:t>Poland</a:t>
            </a:r>
            <a:br>
              <a:rPr lang="en-AU" altLang="pl-PL" sz="1600" dirty="0">
                <a:solidFill>
                  <a:srgbClr val="616161">
                    <a:lumMod val="75000"/>
                  </a:srgbClr>
                </a:solidFill>
                <a:cs typeface="Times New Roman" panose="02020603050405020304" pitchFamily="18" charset="0"/>
              </a:rPr>
            </a:br>
            <a:r>
              <a:rPr lang="en-AU" altLang="pl-PL" sz="1600" dirty="0">
                <a:solidFill>
                  <a:srgbClr val="616161">
                    <a:lumMod val="75000"/>
                  </a:srgbClr>
                </a:solidFill>
                <a:cs typeface="Times New Roman" panose="02020603050405020304" pitchFamily="18" charset="0"/>
              </a:rPr>
              <a:t>phone: +48 32 259 </a:t>
            </a:r>
            <a:r>
              <a:rPr lang="pl-PL" altLang="pl-PL" sz="1600" dirty="0">
                <a:solidFill>
                  <a:srgbClr val="616161">
                    <a:lumMod val="75000"/>
                  </a:srgbClr>
                </a:solidFill>
                <a:cs typeface="Times New Roman" panose="02020603050405020304" pitchFamily="18" charset="0"/>
              </a:rPr>
              <a:t>2556</a:t>
            </a:r>
            <a:br>
              <a:rPr lang="pl-PL" altLang="pl-PL" sz="1600" dirty="0">
                <a:solidFill>
                  <a:srgbClr val="616161">
                    <a:lumMod val="75000"/>
                  </a:srgbClr>
                </a:solidFill>
                <a:cs typeface="Times New Roman" panose="02020603050405020304" pitchFamily="18" charset="0"/>
              </a:rPr>
            </a:br>
            <a:r>
              <a:rPr lang="pl-PL" altLang="pl-PL" sz="1600" dirty="0">
                <a:solidFill>
                  <a:srgbClr val="616161">
                    <a:lumMod val="75000"/>
                  </a:srgbClr>
                </a:solidFill>
                <a:cs typeface="Times New Roman" panose="02020603050405020304" pitchFamily="18" charset="0"/>
                <a:hlinkClick r:id="rId2"/>
              </a:rPr>
              <a:t>akrzemien@gig.eu</a:t>
            </a:r>
            <a:r>
              <a:rPr lang="pl-PL" altLang="pl-PL" sz="1600" dirty="0">
                <a:solidFill>
                  <a:srgbClr val="616161">
                    <a:lumMod val="75000"/>
                  </a:srgbClr>
                </a:solidFill>
                <a:cs typeface="Times New Roman" panose="02020603050405020304" pitchFamily="18" charset="0"/>
              </a:rPr>
              <a:t> </a:t>
            </a:r>
          </a:p>
        </p:txBody>
      </p:sp>
    </p:spTree>
    <p:extLst>
      <p:ext uri="{BB962C8B-B14F-4D97-AF65-F5344CB8AC3E}">
        <p14:creationId xmlns:p14="http://schemas.microsoft.com/office/powerpoint/2010/main" val="4174502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496616" y="370805"/>
            <a:ext cx="3593830" cy="828822"/>
          </a:xfrm>
          <a:prstGeom prst="rect">
            <a:avLst/>
          </a:prstGeom>
        </p:spPr>
      </p:pic>
      <p:sp>
        <p:nvSpPr>
          <p:cNvPr id="8" name="Symbol zastępczy zawartości 2">
            <a:extLst>
              <a:ext uri="{FF2B5EF4-FFF2-40B4-BE49-F238E27FC236}">
                <a16:creationId xmlns:a16="http://schemas.microsoft.com/office/drawing/2014/main" id="{AF4C2D0C-2E4F-D33B-6C12-BBD5B1B47BFC}"/>
              </a:ext>
            </a:extLst>
          </p:cNvPr>
          <p:cNvSpPr txBox="1">
            <a:spLocks/>
          </p:cNvSpPr>
          <p:nvPr/>
        </p:nvSpPr>
        <p:spPr>
          <a:xfrm>
            <a:off x="410546" y="1623113"/>
            <a:ext cx="11643906" cy="2905721"/>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lnSpc>
                <a:spcPct val="120000"/>
              </a:lnSpc>
            </a:pPr>
            <a:r>
              <a:rPr lang="en-GB" sz="2300" dirty="0">
                <a:solidFill>
                  <a:srgbClr val="000000"/>
                </a:solidFill>
                <a:latin typeface="Times New Roman" panose="02020603050405020304" pitchFamily="18" charset="0"/>
                <a:cs typeface="Times New Roman" panose="02020603050405020304" pitchFamily="18" charset="0"/>
              </a:rPr>
              <a:t>Synergistic POTENTIALS of end-of-life coal mines and coal-fired power plants, along with closely related neighbouring industries: update and re-adoption</a:t>
            </a:r>
            <a:r>
              <a:rPr lang="pl-PL" sz="2300" dirty="0">
                <a:solidFill>
                  <a:srgbClr val="000000"/>
                </a:solidFill>
                <a:latin typeface="Times New Roman" panose="02020603050405020304" pitchFamily="18" charset="0"/>
                <a:cs typeface="Times New Roman" panose="02020603050405020304" pitchFamily="18" charset="0"/>
              </a:rPr>
              <a:t> </a:t>
            </a:r>
            <a:r>
              <a:rPr lang="en-GB" sz="2300" dirty="0">
                <a:solidFill>
                  <a:srgbClr val="000000"/>
                </a:solidFill>
                <a:latin typeface="Times New Roman" panose="02020603050405020304" pitchFamily="18" charset="0"/>
                <a:cs typeface="Times New Roman" panose="02020603050405020304" pitchFamily="18" charset="0"/>
              </a:rPr>
              <a:t>of territorial just transition plans.</a:t>
            </a:r>
          </a:p>
          <a:p>
            <a:pPr algn="l">
              <a:lnSpc>
                <a:spcPct val="120000"/>
              </a:lnSpc>
            </a:pPr>
            <a:r>
              <a:rPr lang="en-GB" sz="2300" dirty="0">
                <a:solidFill>
                  <a:srgbClr val="000000"/>
                </a:solidFill>
                <a:latin typeface="Times New Roman" panose="02020603050405020304" pitchFamily="18" charset="0"/>
                <a:cs typeface="Times New Roman" panose="02020603050405020304" pitchFamily="18" charset="0"/>
              </a:rPr>
              <a:t>EU Research Fund for Coal and Steel (RFCS)</a:t>
            </a:r>
            <a:r>
              <a:rPr lang="pl-PL" sz="2300" dirty="0">
                <a:solidFill>
                  <a:srgbClr val="000000"/>
                </a:solidFill>
                <a:latin typeface="Times New Roman" panose="02020603050405020304" pitchFamily="18" charset="0"/>
                <a:cs typeface="Times New Roman" panose="02020603050405020304" pitchFamily="18" charset="0"/>
              </a:rPr>
              <a:t> </a:t>
            </a:r>
            <a:r>
              <a:rPr lang="en-GB" sz="2300" dirty="0">
                <a:solidFill>
                  <a:srgbClr val="000000"/>
                </a:solidFill>
                <a:latin typeface="Times New Roman" panose="02020603050405020304" pitchFamily="18" charset="0"/>
                <a:cs typeface="Times New Roman" panose="02020603050405020304" pitchFamily="18" charset="0"/>
              </a:rPr>
              <a:t>Grant Agreement No 101034042</a:t>
            </a:r>
          </a:p>
          <a:p>
            <a:r>
              <a:rPr lang="en-GB" sz="2300" dirty="0">
                <a:latin typeface="Times New Roman" panose="02020603050405020304" pitchFamily="18" charset="0"/>
                <a:cs typeface="Times New Roman" panose="02020603050405020304" pitchFamily="18" charset="0"/>
                <a:hlinkClick r:id="rId4"/>
              </a:rPr>
              <a:t>www.potentialsproject.eu</a:t>
            </a:r>
            <a:r>
              <a:rPr lang="en-GB" sz="2300" dirty="0">
                <a:latin typeface="Times New Roman" panose="02020603050405020304" pitchFamily="18" charset="0"/>
                <a:cs typeface="Times New Roman" panose="02020603050405020304" pitchFamily="18" charset="0"/>
              </a:rPr>
              <a:t> </a:t>
            </a:r>
            <a:endParaRPr lang="pl-PL" sz="2300" dirty="0">
              <a:latin typeface="Times New Roman" panose="02020603050405020304" pitchFamily="18" charset="0"/>
              <a:cs typeface="Times New Roman" panose="02020603050405020304" pitchFamily="18" charset="0"/>
            </a:endParaRPr>
          </a:p>
          <a:p>
            <a:pPr algn="just"/>
            <a:endParaRPr lang="en-GB" dirty="0"/>
          </a:p>
          <a:p>
            <a:pPr algn="just"/>
            <a:endParaRPr lang="en-GB" dirty="0"/>
          </a:p>
        </p:txBody>
      </p:sp>
      <p:pic>
        <p:nvPicPr>
          <p:cNvPr id="2" name="Imagen 1" descr="Imagen que contiene botella, firmar, naranja, monitor&#10;&#10;Descripción generada automáticamente">
            <a:extLst>
              <a:ext uri="{FF2B5EF4-FFF2-40B4-BE49-F238E27FC236}">
                <a16:creationId xmlns:a16="http://schemas.microsoft.com/office/drawing/2014/main" id="{4A9E019F-4E6A-0FD4-60F1-A836574FD3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0376" y="533954"/>
            <a:ext cx="3184607" cy="665673"/>
          </a:xfrm>
          <a:prstGeom prst="rect">
            <a:avLst/>
          </a:prstGeom>
        </p:spPr>
      </p:pic>
      <p:pic>
        <p:nvPicPr>
          <p:cNvPr id="4" name="Obraz 3">
            <a:extLst>
              <a:ext uri="{FF2B5EF4-FFF2-40B4-BE49-F238E27FC236}">
                <a16:creationId xmlns:a16="http://schemas.microsoft.com/office/drawing/2014/main" id="{7545A447-5E74-DD73-A254-8C80986827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4983" y="213364"/>
            <a:ext cx="1588612" cy="986263"/>
          </a:xfrm>
          <a:prstGeom prst="rect">
            <a:avLst/>
          </a:prstGeom>
        </p:spPr>
      </p:pic>
      <p:sp>
        <p:nvSpPr>
          <p:cNvPr id="74" name="Redondear rectángulo de esquina del mismo lado 62">
            <a:extLst>
              <a:ext uri="{FF2B5EF4-FFF2-40B4-BE49-F238E27FC236}">
                <a16:creationId xmlns:a16="http://schemas.microsoft.com/office/drawing/2014/main" id="{B6AEE118-8D9A-674A-C3D2-F77789A17E83}"/>
              </a:ext>
            </a:extLst>
          </p:cNvPr>
          <p:cNvSpPr/>
          <p:nvPr/>
        </p:nvSpPr>
        <p:spPr>
          <a:xfrm rot="5400000">
            <a:off x="8587589" y="2549079"/>
            <a:ext cx="1813275" cy="4678112"/>
          </a:xfrm>
          <a:prstGeom prst="round2SameRect">
            <a:avLst>
              <a:gd name="adj1" fmla="val 50000"/>
              <a:gd name="adj2" fmla="val 0"/>
            </a:avLst>
          </a:prstGeom>
          <a:gradFill>
            <a:gsLst>
              <a:gs pos="100000">
                <a:srgbClr val="FFFFFF"/>
              </a:gs>
              <a:gs pos="13000">
                <a:schemeClr val="bg1">
                  <a:lumMod val="75000"/>
                </a:scheme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5" name="Redondear rectángulo de esquina del mismo lado 63">
            <a:extLst>
              <a:ext uri="{FF2B5EF4-FFF2-40B4-BE49-F238E27FC236}">
                <a16:creationId xmlns:a16="http://schemas.microsoft.com/office/drawing/2014/main" id="{5B1FBB28-1554-44B3-A5B0-1F2D560168AF}"/>
              </a:ext>
            </a:extLst>
          </p:cNvPr>
          <p:cNvSpPr/>
          <p:nvPr/>
        </p:nvSpPr>
        <p:spPr>
          <a:xfrm rot="16200000">
            <a:off x="2835178" y="1527323"/>
            <a:ext cx="1813274" cy="6721619"/>
          </a:xfrm>
          <a:prstGeom prst="round2SameRect">
            <a:avLst>
              <a:gd name="adj1" fmla="val 50000"/>
              <a:gd name="adj2" fmla="val 0"/>
            </a:avLst>
          </a:prstGeom>
          <a:gradFill>
            <a:gsLst>
              <a:gs pos="100000">
                <a:sysClr val="window" lastClr="FFFFFF"/>
              </a:gs>
              <a:gs pos="0">
                <a:sysClr val="window" lastClr="FFFFFF">
                  <a:lumMod val="85000"/>
                </a:sys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nvGrpSpPr>
          <p:cNvPr id="76" name="Grupo 75">
            <a:extLst>
              <a:ext uri="{FF2B5EF4-FFF2-40B4-BE49-F238E27FC236}">
                <a16:creationId xmlns:a16="http://schemas.microsoft.com/office/drawing/2014/main" id="{2FEDC14D-A78F-F0CF-79C8-CD434FB8FFE9}"/>
              </a:ext>
            </a:extLst>
          </p:cNvPr>
          <p:cNvGrpSpPr/>
          <p:nvPr/>
        </p:nvGrpSpPr>
        <p:grpSpPr>
          <a:xfrm>
            <a:off x="3101945" y="3776035"/>
            <a:ext cx="1537226" cy="2217547"/>
            <a:chOff x="3217554" y="4131459"/>
            <a:chExt cx="1537226" cy="2217547"/>
          </a:xfrm>
        </p:grpSpPr>
        <p:grpSp>
          <p:nvGrpSpPr>
            <p:cNvPr id="77" name="Grupo 76">
              <a:extLst>
                <a:ext uri="{FF2B5EF4-FFF2-40B4-BE49-F238E27FC236}">
                  <a16:creationId xmlns:a16="http://schemas.microsoft.com/office/drawing/2014/main" id="{0E871388-B9A3-4A0B-D448-84F8F5A9E4A5}"/>
                </a:ext>
              </a:extLst>
            </p:cNvPr>
            <p:cNvGrpSpPr/>
            <p:nvPr/>
          </p:nvGrpSpPr>
          <p:grpSpPr>
            <a:xfrm>
              <a:off x="3217554" y="5236907"/>
              <a:ext cx="1537226" cy="1112099"/>
              <a:chOff x="3217554" y="5236907"/>
              <a:chExt cx="1537226" cy="1112099"/>
            </a:xfrm>
          </p:grpSpPr>
          <p:sp>
            <p:nvSpPr>
              <p:cNvPr id="81" name="Paralelogramo 4">
                <a:extLst>
                  <a:ext uri="{FF2B5EF4-FFF2-40B4-BE49-F238E27FC236}">
                    <a16:creationId xmlns:a16="http://schemas.microsoft.com/office/drawing/2014/main" id="{65633444-FC35-7C84-EF08-07BFE04C83DF}"/>
                  </a:ext>
                </a:extLst>
              </p:cNvPr>
              <p:cNvSpPr/>
              <p:nvPr/>
            </p:nvSpPr>
            <p:spPr>
              <a:xfrm rot="10800000" flipH="1">
                <a:off x="3217554" y="6147663"/>
                <a:ext cx="618124" cy="198169"/>
              </a:xfrm>
              <a:custGeom>
                <a:avLst/>
                <a:gdLst>
                  <a:gd name="connsiteX0" fmla="*/ 0 w 407270"/>
                  <a:gd name="connsiteY0" fmla="*/ 198169 h 198169"/>
                  <a:gd name="connsiteX1" fmla="*/ 49542 w 407270"/>
                  <a:gd name="connsiteY1" fmla="*/ 0 h 198169"/>
                  <a:gd name="connsiteX2" fmla="*/ 407270 w 407270"/>
                  <a:gd name="connsiteY2" fmla="*/ 0 h 198169"/>
                  <a:gd name="connsiteX3" fmla="*/ 357728 w 407270"/>
                  <a:gd name="connsiteY3" fmla="*/ 198169 h 198169"/>
                  <a:gd name="connsiteX4" fmla="*/ 0 w 407270"/>
                  <a:gd name="connsiteY4" fmla="*/ 198169 h 198169"/>
                  <a:gd name="connsiteX0" fmla="*/ 0 w 532399"/>
                  <a:gd name="connsiteY0" fmla="*/ 198169 h 198169"/>
                  <a:gd name="connsiteX1" fmla="*/ 174671 w 532399"/>
                  <a:gd name="connsiteY1" fmla="*/ 0 h 198169"/>
                  <a:gd name="connsiteX2" fmla="*/ 532399 w 532399"/>
                  <a:gd name="connsiteY2" fmla="*/ 0 h 198169"/>
                  <a:gd name="connsiteX3" fmla="*/ 482857 w 532399"/>
                  <a:gd name="connsiteY3" fmla="*/ 198169 h 198169"/>
                  <a:gd name="connsiteX4" fmla="*/ 0 w 532399"/>
                  <a:gd name="connsiteY4" fmla="*/ 198169 h 198169"/>
                  <a:gd name="connsiteX0" fmla="*/ 0 w 726074"/>
                  <a:gd name="connsiteY0" fmla="*/ 198169 h 198169"/>
                  <a:gd name="connsiteX1" fmla="*/ 174671 w 726074"/>
                  <a:gd name="connsiteY1" fmla="*/ 0 h 198169"/>
                  <a:gd name="connsiteX2" fmla="*/ 726074 w 726074"/>
                  <a:gd name="connsiteY2" fmla="*/ 3175 h 198169"/>
                  <a:gd name="connsiteX3" fmla="*/ 482857 w 726074"/>
                  <a:gd name="connsiteY3" fmla="*/ 198169 h 198169"/>
                  <a:gd name="connsiteX4" fmla="*/ 0 w 726074"/>
                  <a:gd name="connsiteY4" fmla="*/ 198169 h 198169"/>
                  <a:gd name="connsiteX0" fmla="*/ 0 w 726074"/>
                  <a:gd name="connsiteY0" fmla="*/ 201344 h 201344"/>
                  <a:gd name="connsiteX1" fmla="*/ 311196 w 726074"/>
                  <a:gd name="connsiteY1" fmla="*/ 0 h 201344"/>
                  <a:gd name="connsiteX2" fmla="*/ 726074 w 726074"/>
                  <a:gd name="connsiteY2" fmla="*/ 6350 h 201344"/>
                  <a:gd name="connsiteX3" fmla="*/ 482857 w 726074"/>
                  <a:gd name="connsiteY3" fmla="*/ 201344 h 201344"/>
                  <a:gd name="connsiteX4" fmla="*/ 0 w 726074"/>
                  <a:gd name="connsiteY4" fmla="*/ 201344 h 201344"/>
                  <a:gd name="connsiteX0" fmla="*/ 0 w 726074"/>
                  <a:gd name="connsiteY0" fmla="*/ 194994 h 194994"/>
                  <a:gd name="connsiteX1" fmla="*/ 301671 w 726074"/>
                  <a:gd name="connsiteY1" fmla="*/ 0 h 194994"/>
                  <a:gd name="connsiteX2" fmla="*/ 726074 w 726074"/>
                  <a:gd name="connsiteY2" fmla="*/ 0 h 194994"/>
                  <a:gd name="connsiteX3" fmla="*/ 482857 w 726074"/>
                  <a:gd name="connsiteY3" fmla="*/ 194994 h 194994"/>
                  <a:gd name="connsiteX4" fmla="*/ 0 w 726074"/>
                  <a:gd name="connsiteY4" fmla="*/ 194994 h 194994"/>
                  <a:gd name="connsiteX0" fmla="*/ 0 w 618124"/>
                  <a:gd name="connsiteY0" fmla="*/ 198169 h 198169"/>
                  <a:gd name="connsiteX1" fmla="*/ 193721 w 618124"/>
                  <a:gd name="connsiteY1" fmla="*/ 0 h 198169"/>
                  <a:gd name="connsiteX2" fmla="*/ 618124 w 618124"/>
                  <a:gd name="connsiteY2" fmla="*/ 0 h 198169"/>
                  <a:gd name="connsiteX3" fmla="*/ 374907 w 618124"/>
                  <a:gd name="connsiteY3" fmla="*/ 194994 h 198169"/>
                  <a:gd name="connsiteX4" fmla="*/ 0 w 618124"/>
                  <a:gd name="connsiteY4" fmla="*/ 198169 h 19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124" h="198169">
                    <a:moveTo>
                      <a:pt x="0" y="198169"/>
                    </a:moveTo>
                    <a:lnTo>
                      <a:pt x="193721" y="0"/>
                    </a:lnTo>
                    <a:lnTo>
                      <a:pt x="618124" y="0"/>
                    </a:lnTo>
                    <a:lnTo>
                      <a:pt x="374907" y="194994"/>
                    </a:lnTo>
                    <a:lnTo>
                      <a:pt x="0" y="198169"/>
                    </a:lnTo>
                    <a:close/>
                  </a:path>
                </a:pathLst>
              </a:custGeom>
              <a:gradFill>
                <a:gsLst>
                  <a:gs pos="0">
                    <a:srgbClr val="1D9A78"/>
                  </a:gs>
                  <a:gs pos="100000">
                    <a:srgbClr val="8AB833"/>
                  </a:gs>
                </a:gsLst>
                <a:lin ang="16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2" name="Paralelogramo 3">
                <a:extLst>
                  <a:ext uri="{FF2B5EF4-FFF2-40B4-BE49-F238E27FC236}">
                    <a16:creationId xmlns:a16="http://schemas.microsoft.com/office/drawing/2014/main" id="{5142DE86-B8C1-9DD5-B568-93E9A783894D}"/>
                  </a:ext>
                </a:extLst>
              </p:cNvPr>
              <p:cNvSpPr/>
              <p:nvPr/>
            </p:nvSpPr>
            <p:spPr>
              <a:xfrm rot="10800000">
                <a:off x="3413189" y="5236907"/>
                <a:ext cx="1341591" cy="1112099"/>
              </a:xfrm>
              <a:custGeom>
                <a:avLst/>
                <a:gdLst>
                  <a:gd name="connsiteX0" fmla="*/ 0 w 537882"/>
                  <a:gd name="connsiteY0" fmla="*/ 1112099 h 1112099"/>
                  <a:gd name="connsiteX1" fmla="*/ 134471 w 537882"/>
                  <a:gd name="connsiteY1" fmla="*/ 0 h 1112099"/>
                  <a:gd name="connsiteX2" fmla="*/ 537882 w 537882"/>
                  <a:gd name="connsiteY2" fmla="*/ 0 h 1112099"/>
                  <a:gd name="connsiteX3" fmla="*/ 403412 w 537882"/>
                  <a:gd name="connsiteY3" fmla="*/ 1112099 h 1112099"/>
                  <a:gd name="connsiteX4" fmla="*/ 0 w 537882"/>
                  <a:gd name="connsiteY4" fmla="*/ 1112099 h 1112099"/>
                  <a:gd name="connsiteX0" fmla="*/ 0 w 1341591"/>
                  <a:gd name="connsiteY0" fmla="*/ 1112099 h 1112099"/>
                  <a:gd name="connsiteX1" fmla="*/ 134471 w 1341591"/>
                  <a:gd name="connsiteY1" fmla="*/ 0 h 1112099"/>
                  <a:gd name="connsiteX2" fmla="*/ 1341591 w 1341591"/>
                  <a:gd name="connsiteY2" fmla="*/ 0 h 1112099"/>
                  <a:gd name="connsiteX3" fmla="*/ 403412 w 1341591"/>
                  <a:gd name="connsiteY3" fmla="*/ 1112099 h 1112099"/>
                  <a:gd name="connsiteX4" fmla="*/ 0 w 1341591"/>
                  <a:gd name="connsiteY4" fmla="*/ 1112099 h 1112099"/>
                  <a:gd name="connsiteX0" fmla="*/ 0 w 1341591"/>
                  <a:gd name="connsiteY0" fmla="*/ 1112099 h 1112099"/>
                  <a:gd name="connsiteX1" fmla="*/ 914118 w 1341591"/>
                  <a:gd name="connsiteY1" fmla="*/ 4813 h 1112099"/>
                  <a:gd name="connsiteX2" fmla="*/ 1341591 w 1341591"/>
                  <a:gd name="connsiteY2" fmla="*/ 0 h 1112099"/>
                  <a:gd name="connsiteX3" fmla="*/ 403412 w 1341591"/>
                  <a:gd name="connsiteY3" fmla="*/ 1112099 h 1112099"/>
                  <a:gd name="connsiteX4" fmla="*/ 0 w 1341591"/>
                  <a:gd name="connsiteY4" fmla="*/ 1112099 h 111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91" h="1112099">
                    <a:moveTo>
                      <a:pt x="0" y="1112099"/>
                    </a:moveTo>
                    <a:lnTo>
                      <a:pt x="914118" y="4813"/>
                    </a:lnTo>
                    <a:lnTo>
                      <a:pt x="1341591" y="0"/>
                    </a:lnTo>
                    <a:lnTo>
                      <a:pt x="403412" y="1112099"/>
                    </a:lnTo>
                    <a:lnTo>
                      <a:pt x="0" y="1112099"/>
                    </a:lnTo>
                    <a:close/>
                  </a:path>
                </a:pathLst>
              </a:custGeom>
              <a:solidFill>
                <a:srgbClr val="8AB8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nvGrpSpPr>
            <p:cNvPr id="78" name="Grupo 77">
              <a:extLst>
                <a:ext uri="{FF2B5EF4-FFF2-40B4-BE49-F238E27FC236}">
                  <a16:creationId xmlns:a16="http://schemas.microsoft.com/office/drawing/2014/main" id="{83580B84-CE8B-A12B-D3E7-E79174236193}"/>
                </a:ext>
              </a:extLst>
            </p:cNvPr>
            <p:cNvGrpSpPr/>
            <p:nvPr/>
          </p:nvGrpSpPr>
          <p:grpSpPr>
            <a:xfrm rot="10800000" flipH="1">
              <a:off x="3217554" y="4131459"/>
              <a:ext cx="1537226" cy="1112099"/>
              <a:chOff x="3217554" y="5236907"/>
              <a:chExt cx="1537226" cy="1112099"/>
            </a:xfrm>
          </p:grpSpPr>
          <p:sp>
            <p:nvSpPr>
              <p:cNvPr id="79" name="Paralelogramo 4">
                <a:extLst>
                  <a:ext uri="{FF2B5EF4-FFF2-40B4-BE49-F238E27FC236}">
                    <a16:creationId xmlns:a16="http://schemas.microsoft.com/office/drawing/2014/main" id="{B650F0E2-EB6B-A35B-E6AA-E47B117B55B8}"/>
                  </a:ext>
                </a:extLst>
              </p:cNvPr>
              <p:cNvSpPr/>
              <p:nvPr/>
            </p:nvSpPr>
            <p:spPr>
              <a:xfrm rot="10800000" flipH="1">
                <a:off x="3217554" y="6147663"/>
                <a:ext cx="618124" cy="198169"/>
              </a:xfrm>
              <a:custGeom>
                <a:avLst/>
                <a:gdLst>
                  <a:gd name="connsiteX0" fmla="*/ 0 w 407270"/>
                  <a:gd name="connsiteY0" fmla="*/ 198169 h 198169"/>
                  <a:gd name="connsiteX1" fmla="*/ 49542 w 407270"/>
                  <a:gd name="connsiteY1" fmla="*/ 0 h 198169"/>
                  <a:gd name="connsiteX2" fmla="*/ 407270 w 407270"/>
                  <a:gd name="connsiteY2" fmla="*/ 0 h 198169"/>
                  <a:gd name="connsiteX3" fmla="*/ 357728 w 407270"/>
                  <a:gd name="connsiteY3" fmla="*/ 198169 h 198169"/>
                  <a:gd name="connsiteX4" fmla="*/ 0 w 407270"/>
                  <a:gd name="connsiteY4" fmla="*/ 198169 h 198169"/>
                  <a:gd name="connsiteX0" fmla="*/ 0 w 532399"/>
                  <a:gd name="connsiteY0" fmla="*/ 198169 h 198169"/>
                  <a:gd name="connsiteX1" fmla="*/ 174671 w 532399"/>
                  <a:gd name="connsiteY1" fmla="*/ 0 h 198169"/>
                  <a:gd name="connsiteX2" fmla="*/ 532399 w 532399"/>
                  <a:gd name="connsiteY2" fmla="*/ 0 h 198169"/>
                  <a:gd name="connsiteX3" fmla="*/ 482857 w 532399"/>
                  <a:gd name="connsiteY3" fmla="*/ 198169 h 198169"/>
                  <a:gd name="connsiteX4" fmla="*/ 0 w 532399"/>
                  <a:gd name="connsiteY4" fmla="*/ 198169 h 198169"/>
                  <a:gd name="connsiteX0" fmla="*/ 0 w 726074"/>
                  <a:gd name="connsiteY0" fmla="*/ 198169 h 198169"/>
                  <a:gd name="connsiteX1" fmla="*/ 174671 w 726074"/>
                  <a:gd name="connsiteY1" fmla="*/ 0 h 198169"/>
                  <a:gd name="connsiteX2" fmla="*/ 726074 w 726074"/>
                  <a:gd name="connsiteY2" fmla="*/ 3175 h 198169"/>
                  <a:gd name="connsiteX3" fmla="*/ 482857 w 726074"/>
                  <a:gd name="connsiteY3" fmla="*/ 198169 h 198169"/>
                  <a:gd name="connsiteX4" fmla="*/ 0 w 726074"/>
                  <a:gd name="connsiteY4" fmla="*/ 198169 h 198169"/>
                  <a:gd name="connsiteX0" fmla="*/ 0 w 726074"/>
                  <a:gd name="connsiteY0" fmla="*/ 201344 h 201344"/>
                  <a:gd name="connsiteX1" fmla="*/ 311196 w 726074"/>
                  <a:gd name="connsiteY1" fmla="*/ 0 h 201344"/>
                  <a:gd name="connsiteX2" fmla="*/ 726074 w 726074"/>
                  <a:gd name="connsiteY2" fmla="*/ 6350 h 201344"/>
                  <a:gd name="connsiteX3" fmla="*/ 482857 w 726074"/>
                  <a:gd name="connsiteY3" fmla="*/ 201344 h 201344"/>
                  <a:gd name="connsiteX4" fmla="*/ 0 w 726074"/>
                  <a:gd name="connsiteY4" fmla="*/ 201344 h 201344"/>
                  <a:gd name="connsiteX0" fmla="*/ 0 w 726074"/>
                  <a:gd name="connsiteY0" fmla="*/ 194994 h 194994"/>
                  <a:gd name="connsiteX1" fmla="*/ 301671 w 726074"/>
                  <a:gd name="connsiteY1" fmla="*/ 0 h 194994"/>
                  <a:gd name="connsiteX2" fmla="*/ 726074 w 726074"/>
                  <a:gd name="connsiteY2" fmla="*/ 0 h 194994"/>
                  <a:gd name="connsiteX3" fmla="*/ 482857 w 726074"/>
                  <a:gd name="connsiteY3" fmla="*/ 194994 h 194994"/>
                  <a:gd name="connsiteX4" fmla="*/ 0 w 726074"/>
                  <a:gd name="connsiteY4" fmla="*/ 194994 h 194994"/>
                  <a:gd name="connsiteX0" fmla="*/ 0 w 618124"/>
                  <a:gd name="connsiteY0" fmla="*/ 198169 h 198169"/>
                  <a:gd name="connsiteX1" fmla="*/ 193721 w 618124"/>
                  <a:gd name="connsiteY1" fmla="*/ 0 h 198169"/>
                  <a:gd name="connsiteX2" fmla="*/ 618124 w 618124"/>
                  <a:gd name="connsiteY2" fmla="*/ 0 h 198169"/>
                  <a:gd name="connsiteX3" fmla="*/ 374907 w 618124"/>
                  <a:gd name="connsiteY3" fmla="*/ 194994 h 198169"/>
                  <a:gd name="connsiteX4" fmla="*/ 0 w 618124"/>
                  <a:gd name="connsiteY4" fmla="*/ 198169 h 19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124" h="198169">
                    <a:moveTo>
                      <a:pt x="0" y="198169"/>
                    </a:moveTo>
                    <a:lnTo>
                      <a:pt x="193721" y="0"/>
                    </a:lnTo>
                    <a:lnTo>
                      <a:pt x="618124" y="0"/>
                    </a:lnTo>
                    <a:lnTo>
                      <a:pt x="374907" y="194994"/>
                    </a:lnTo>
                    <a:lnTo>
                      <a:pt x="0" y="198169"/>
                    </a:lnTo>
                    <a:close/>
                  </a:path>
                </a:pathLst>
              </a:custGeom>
              <a:gradFill>
                <a:gsLst>
                  <a:gs pos="0">
                    <a:srgbClr val="1D9A78"/>
                  </a:gs>
                  <a:gs pos="100000">
                    <a:srgbClr val="8AB833"/>
                  </a:gs>
                </a:gsLst>
                <a:lin ang="16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0" name="Paralelogramo 3">
                <a:extLst>
                  <a:ext uri="{FF2B5EF4-FFF2-40B4-BE49-F238E27FC236}">
                    <a16:creationId xmlns:a16="http://schemas.microsoft.com/office/drawing/2014/main" id="{A303FC43-4BC8-7529-6417-FFA6BF8947DF}"/>
                  </a:ext>
                </a:extLst>
              </p:cNvPr>
              <p:cNvSpPr/>
              <p:nvPr/>
            </p:nvSpPr>
            <p:spPr>
              <a:xfrm rot="10800000">
                <a:off x="3413189" y="5236907"/>
                <a:ext cx="1341591" cy="1112099"/>
              </a:xfrm>
              <a:custGeom>
                <a:avLst/>
                <a:gdLst>
                  <a:gd name="connsiteX0" fmla="*/ 0 w 537882"/>
                  <a:gd name="connsiteY0" fmla="*/ 1112099 h 1112099"/>
                  <a:gd name="connsiteX1" fmla="*/ 134471 w 537882"/>
                  <a:gd name="connsiteY1" fmla="*/ 0 h 1112099"/>
                  <a:gd name="connsiteX2" fmla="*/ 537882 w 537882"/>
                  <a:gd name="connsiteY2" fmla="*/ 0 h 1112099"/>
                  <a:gd name="connsiteX3" fmla="*/ 403412 w 537882"/>
                  <a:gd name="connsiteY3" fmla="*/ 1112099 h 1112099"/>
                  <a:gd name="connsiteX4" fmla="*/ 0 w 537882"/>
                  <a:gd name="connsiteY4" fmla="*/ 1112099 h 1112099"/>
                  <a:gd name="connsiteX0" fmla="*/ 0 w 1341591"/>
                  <a:gd name="connsiteY0" fmla="*/ 1112099 h 1112099"/>
                  <a:gd name="connsiteX1" fmla="*/ 134471 w 1341591"/>
                  <a:gd name="connsiteY1" fmla="*/ 0 h 1112099"/>
                  <a:gd name="connsiteX2" fmla="*/ 1341591 w 1341591"/>
                  <a:gd name="connsiteY2" fmla="*/ 0 h 1112099"/>
                  <a:gd name="connsiteX3" fmla="*/ 403412 w 1341591"/>
                  <a:gd name="connsiteY3" fmla="*/ 1112099 h 1112099"/>
                  <a:gd name="connsiteX4" fmla="*/ 0 w 1341591"/>
                  <a:gd name="connsiteY4" fmla="*/ 1112099 h 1112099"/>
                  <a:gd name="connsiteX0" fmla="*/ 0 w 1341591"/>
                  <a:gd name="connsiteY0" fmla="*/ 1112099 h 1112099"/>
                  <a:gd name="connsiteX1" fmla="*/ 914118 w 1341591"/>
                  <a:gd name="connsiteY1" fmla="*/ 4813 h 1112099"/>
                  <a:gd name="connsiteX2" fmla="*/ 1341591 w 1341591"/>
                  <a:gd name="connsiteY2" fmla="*/ 0 h 1112099"/>
                  <a:gd name="connsiteX3" fmla="*/ 403412 w 1341591"/>
                  <a:gd name="connsiteY3" fmla="*/ 1112099 h 1112099"/>
                  <a:gd name="connsiteX4" fmla="*/ 0 w 1341591"/>
                  <a:gd name="connsiteY4" fmla="*/ 1112099 h 111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91" h="1112099">
                    <a:moveTo>
                      <a:pt x="0" y="1112099"/>
                    </a:moveTo>
                    <a:lnTo>
                      <a:pt x="914118" y="4813"/>
                    </a:lnTo>
                    <a:lnTo>
                      <a:pt x="1341591" y="0"/>
                    </a:lnTo>
                    <a:lnTo>
                      <a:pt x="403412" y="1112099"/>
                    </a:lnTo>
                    <a:lnTo>
                      <a:pt x="0" y="1112099"/>
                    </a:lnTo>
                    <a:close/>
                  </a:path>
                </a:pathLst>
              </a:custGeom>
              <a:solidFill>
                <a:srgbClr val="8AB8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grpSp>
        <p:nvGrpSpPr>
          <p:cNvPr id="83" name="Grupo 82">
            <a:extLst>
              <a:ext uri="{FF2B5EF4-FFF2-40B4-BE49-F238E27FC236}">
                <a16:creationId xmlns:a16="http://schemas.microsoft.com/office/drawing/2014/main" id="{CAE4834A-C2F5-38C7-F400-1F8003060359}"/>
              </a:ext>
            </a:extLst>
          </p:cNvPr>
          <p:cNvGrpSpPr/>
          <p:nvPr/>
        </p:nvGrpSpPr>
        <p:grpSpPr>
          <a:xfrm>
            <a:off x="6787133" y="3776035"/>
            <a:ext cx="1537226" cy="2217547"/>
            <a:chOff x="3217554" y="4131459"/>
            <a:chExt cx="1537226" cy="2217547"/>
          </a:xfrm>
        </p:grpSpPr>
        <p:grpSp>
          <p:nvGrpSpPr>
            <p:cNvPr id="84" name="Grupo 83">
              <a:extLst>
                <a:ext uri="{FF2B5EF4-FFF2-40B4-BE49-F238E27FC236}">
                  <a16:creationId xmlns:a16="http://schemas.microsoft.com/office/drawing/2014/main" id="{9168A973-3D3A-DDBB-057B-7CC73631093C}"/>
                </a:ext>
              </a:extLst>
            </p:cNvPr>
            <p:cNvGrpSpPr/>
            <p:nvPr/>
          </p:nvGrpSpPr>
          <p:grpSpPr>
            <a:xfrm>
              <a:off x="3217554" y="5236907"/>
              <a:ext cx="1537226" cy="1112099"/>
              <a:chOff x="3217554" y="5236907"/>
              <a:chExt cx="1537226" cy="1112099"/>
            </a:xfrm>
          </p:grpSpPr>
          <p:sp>
            <p:nvSpPr>
              <p:cNvPr id="88" name="Paralelogramo 4">
                <a:extLst>
                  <a:ext uri="{FF2B5EF4-FFF2-40B4-BE49-F238E27FC236}">
                    <a16:creationId xmlns:a16="http://schemas.microsoft.com/office/drawing/2014/main" id="{4A8EDD44-D36D-DEF8-2AF3-8A84E4EEEACC}"/>
                  </a:ext>
                </a:extLst>
              </p:cNvPr>
              <p:cNvSpPr/>
              <p:nvPr/>
            </p:nvSpPr>
            <p:spPr>
              <a:xfrm rot="10800000" flipH="1">
                <a:off x="3217554" y="6147663"/>
                <a:ext cx="618124" cy="198169"/>
              </a:xfrm>
              <a:custGeom>
                <a:avLst/>
                <a:gdLst>
                  <a:gd name="connsiteX0" fmla="*/ 0 w 407270"/>
                  <a:gd name="connsiteY0" fmla="*/ 198169 h 198169"/>
                  <a:gd name="connsiteX1" fmla="*/ 49542 w 407270"/>
                  <a:gd name="connsiteY1" fmla="*/ 0 h 198169"/>
                  <a:gd name="connsiteX2" fmla="*/ 407270 w 407270"/>
                  <a:gd name="connsiteY2" fmla="*/ 0 h 198169"/>
                  <a:gd name="connsiteX3" fmla="*/ 357728 w 407270"/>
                  <a:gd name="connsiteY3" fmla="*/ 198169 h 198169"/>
                  <a:gd name="connsiteX4" fmla="*/ 0 w 407270"/>
                  <a:gd name="connsiteY4" fmla="*/ 198169 h 198169"/>
                  <a:gd name="connsiteX0" fmla="*/ 0 w 532399"/>
                  <a:gd name="connsiteY0" fmla="*/ 198169 h 198169"/>
                  <a:gd name="connsiteX1" fmla="*/ 174671 w 532399"/>
                  <a:gd name="connsiteY1" fmla="*/ 0 h 198169"/>
                  <a:gd name="connsiteX2" fmla="*/ 532399 w 532399"/>
                  <a:gd name="connsiteY2" fmla="*/ 0 h 198169"/>
                  <a:gd name="connsiteX3" fmla="*/ 482857 w 532399"/>
                  <a:gd name="connsiteY3" fmla="*/ 198169 h 198169"/>
                  <a:gd name="connsiteX4" fmla="*/ 0 w 532399"/>
                  <a:gd name="connsiteY4" fmla="*/ 198169 h 198169"/>
                  <a:gd name="connsiteX0" fmla="*/ 0 w 726074"/>
                  <a:gd name="connsiteY0" fmla="*/ 198169 h 198169"/>
                  <a:gd name="connsiteX1" fmla="*/ 174671 w 726074"/>
                  <a:gd name="connsiteY1" fmla="*/ 0 h 198169"/>
                  <a:gd name="connsiteX2" fmla="*/ 726074 w 726074"/>
                  <a:gd name="connsiteY2" fmla="*/ 3175 h 198169"/>
                  <a:gd name="connsiteX3" fmla="*/ 482857 w 726074"/>
                  <a:gd name="connsiteY3" fmla="*/ 198169 h 198169"/>
                  <a:gd name="connsiteX4" fmla="*/ 0 w 726074"/>
                  <a:gd name="connsiteY4" fmla="*/ 198169 h 198169"/>
                  <a:gd name="connsiteX0" fmla="*/ 0 w 726074"/>
                  <a:gd name="connsiteY0" fmla="*/ 201344 h 201344"/>
                  <a:gd name="connsiteX1" fmla="*/ 311196 w 726074"/>
                  <a:gd name="connsiteY1" fmla="*/ 0 h 201344"/>
                  <a:gd name="connsiteX2" fmla="*/ 726074 w 726074"/>
                  <a:gd name="connsiteY2" fmla="*/ 6350 h 201344"/>
                  <a:gd name="connsiteX3" fmla="*/ 482857 w 726074"/>
                  <a:gd name="connsiteY3" fmla="*/ 201344 h 201344"/>
                  <a:gd name="connsiteX4" fmla="*/ 0 w 726074"/>
                  <a:gd name="connsiteY4" fmla="*/ 201344 h 201344"/>
                  <a:gd name="connsiteX0" fmla="*/ 0 w 726074"/>
                  <a:gd name="connsiteY0" fmla="*/ 194994 h 194994"/>
                  <a:gd name="connsiteX1" fmla="*/ 301671 w 726074"/>
                  <a:gd name="connsiteY1" fmla="*/ 0 h 194994"/>
                  <a:gd name="connsiteX2" fmla="*/ 726074 w 726074"/>
                  <a:gd name="connsiteY2" fmla="*/ 0 h 194994"/>
                  <a:gd name="connsiteX3" fmla="*/ 482857 w 726074"/>
                  <a:gd name="connsiteY3" fmla="*/ 194994 h 194994"/>
                  <a:gd name="connsiteX4" fmla="*/ 0 w 726074"/>
                  <a:gd name="connsiteY4" fmla="*/ 194994 h 194994"/>
                  <a:gd name="connsiteX0" fmla="*/ 0 w 618124"/>
                  <a:gd name="connsiteY0" fmla="*/ 198169 h 198169"/>
                  <a:gd name="connsiteX1" fmla="*/ 193721 w 618124"/>
                  <a:gd name="connsiteY1" fmla="*/ 0 h 198169"/>
                  <a:gd name="connsiteX2" fmla="*/ 618124 w 618124"/>
                  <a:gd name="connsiteY2" fmla="*/ 0 h 198169"/>
                  <a:gd name="connsiteX3" fmla="*/ 374907 w 618124"/>
                  <a:gd name="connsiteY3" fmla="*/ 194994 h 198169"/>
                  <a:gd name="connsiteX4" fmla="*/ 0 w 618124"/>
                  <a:gd name="connsiteY4" fmla="*/ 198169 h 19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124" h="198169">
                    <a:moveTo>
                      <a:pt x="0" y="198169"/>
                    </a:moveTo>
                    <a:lnTo>
                      <a:pt x="193721" y="0"/>
                    </a:lnTo>
                    <a:lnTo>
                      <a:pt x="618124" y="0"/>
                    </a:lnTo>
                    <a:lnTo>
                      <a:pt x="374907" y="194994"/>
                    </a:lnTo>
                    <a:lnTo>
                      <a:pt x="0" y="198169"/>
                    </a:lnTo>
                    <a:close/>
                  </a:path>
                </a:pathLst>
              </a:custGeom>
              <a:gradFill>
                <a:gsLst>
                  <a:gs pos="0">
                    <a:srgbClr val="1D9A78"/>
                  </a:gs>
                  <a:gs pos="100000">
                    <a:srgbClr val="8AB833"/>
                  </a:gs>
                </a:gsLst>
                <a:lin ang="16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9" name="Paralelogramo 3">
                <a:extLst>
                  <a:ext uri="{FF2B5EF4-FFF2-40B4-BE49-F238E27FC236}">
                    <a16:creationId xmlns:a16="http://schemas.microsoft.com/office/drawing/2014/main" id="{41B8CA92-E9C3-4216-8C6E-0152BA78241E}"/>
                  </a:ext>
                </a:extLst>
              </p:cNvPr>
              <p:cNvSpPr/>
              <p:nvPr/>
            </p:nvSpPr>
            <p:spPr>
              <a:xfrm rot="10800000">
                <a:off x="3413189" y="5236907"/>
                <a:ext cx="1341591" cy="1112099"/>
              </a:xfrm>
              <a:custGeom>
                <a:avLst/>
                <a:gdLst>
                  <a:gd name="connsiteX0" fmla="*/ 0 w 537882"/>
                  <a:gd name="connsiteY0" fmla="*/ 1112099 h 1112099"/>
                  <a:gd name="connsiteX1" fmla="*/ 134471 w 537882"/>
                  <a:gd name="connsiteY1" fmla="*/ 0 h 1112099"/>
                  <a:gd name="connsiteX2" fmla="*/ 537882 w 537882"/>
                  <a:gd name="connsiteY2" fmla="*/ 0 h 1112099"/>
                  <a:gd name="connsiteX3" fmla="*/ 403412 w 537882"/>
                  <a:gd name="connsiteY3" fmla="*/ 1112099 h 1112099"/>
                  <a:gd name="connsiteX4" fmla="*/ 0 w 537882"/>
                  <a:gd name="connsiteY4" fmla="*/ 1112099 h 1112099"/>
                  <a:gd name="connsiteX0" fmla="*/ 0 w 1341591"/>
                  <a:gd name="connsiteY0" fmla="*/ 1112099 h 1112099"/>
                  <a:gd name="connsiteX1" fmla="*/ 134471 w 1341591"/>
                  <a:gd name="connsiteY1" fmla="*/ 0 h 1112099"/>
                  <a:gd name="connsiteX2" fmla="*/ 1341591 w 1341591"/>
                  <a:gd name="connsiteY2" fmla="*/ 0 h 1112099"/>
                  <a:gd name="connsiteX3" fmla="*/ 403412 w 1341591"/>
                  <a:gd name="connsiteY3" fmla="*/ 1112099 h 1112099"/>
                  <a:gd name="connsiteX4" fmla="*/ 0 w 1341591"/>
                  <a:gd name="connsiteY4" fmla="*/ 1112099 h 1112099"/>
                  <a:gd name="connsiteX0" fmla="*/ 0 w 1341591"/>
                  <a:gd name="connsiteY0" fmla="*/ 1112099 h 1112099"/>
                  <a:gd name="connsiteX1" fmla="*/ 914118 w 1341591"/>
                  <a:gd name="connsiteY1" fmla="*/ 4813 h 1112099"/>
                  <a:gd name="connsiteX2" fmla="*/ 1341591 w 1341591"/>
                  <a:gd name="connsiteY2" fmla="*/ 0 h 1112099"/>
                  <a:gd name="connsiteX3" fmla="*/ 403412 w 1341591"/>
                  <a:gd name="connsiteY3" fmla="*/ 1112099 h 1112099"/>
                  <a:gd name="connsiteX4" fmla="*/ 0 w 1341591"/>
                  <a:gd name="connsiteY4" fmla="*/ 1112099 h 111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91" h="1112099">
                    <a:moveTo>
                      <a:pt x="0" y="1112099"/>
                    </a:moveTo>
                    <a:lnTo>
                      <a:pt x="914118" y="4813"/>
                    </a:lnTo>
                    <a:lnTo>
                      <a:pt x="1341591" y="0"/>
                    </a:lnTo>
                    <a:lnTo>
                      <a:pt x="403412" y="1112099"/>
                    </a:lnTo>
                    <a:lnTo>
                      <a:pt x="0" y="1112099"/>
                    </a:lnTo>
                    <a:close/>
                  </a:path>
                </a:pathLst>
              </a:custGeom>
              <a:solidFill>
                <a:srgbClr val="8AB8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nvGrpSpPr>
            <p:cNvPr id="85" name="Grupo 84">
              <a:extLst>
                <a:ext uri="{FF2B5EF4-FFF2-40B4-BE49-F238E27FC236}">
                  <a16:creationId xmlns:a16="http://schemas.microsoft.com/office/drawing/2014/main" id="{4D1D1DF6-BC4A-BDBE-3346-95640A55BC7B}"/>
                </a:ext>
              </a:extLst>
            </p:cNvPr>
            <p:cNvGrpSpPr/>
            <p:nvPr/>
          </p:nvGrpSpPr>
          <p:grpSpPr>
            <a:xfrm rot="10800000" flipH="1">
              <a:off x="3217554" y="4131459"/>
              <a:ext cx="1537226" cy="1112099"/>
              <a:chOff x="3217554" y="5236907"/>
              <a:chExt cx="1537226" cy="1112099"/>
            </a:xfrm>
          </p:grpSpPr>
          <p:sp>
            <p:nvSpPr>
              <p:cNvPr id="86" name="Paralelogramo 4">
                <a:extLst>
                  <a:ext uri="{FF2B5EF4-FFF2-40B4-BE49-F238E27FC236}">
                    <a16:creationId xmlns:a16="http://schemas.microsoft.com/office/drawing/2014/main" id="{DC318EC2-5B2E-B38D-6785-EE51F785769E}"/>
                  </a:ext>
                </a:extLst>
              </p:cNvPr>
              <p:cNvSpPr/>
              <p:nvPr/>
            </p:nvSpPr>
            <p:spPr>
              <a:xfrm rot="10800000" flipH="1">
                <a:off x="3217554" y="6147663"/>
                <a:ext cx="618124" cy="198169"/>
              </a:xfrm>
              <a:custGeom>
                <a:avLst/>
                <a:gdLst>
                  <a:gd name="connsiteX0" fmla="*/ 0 w 407270"/>
                  <a:gd name="connsiteY0" fmla="*/ 198169 h 198169"/>
                  <a:gd name="connsiteX1" fmla="*/ 49542 w 407270"/>
                  <a:gd name="connsiteY1" fmla="*/ 0 h 198169"/>
                  <a:gd name="connsiteX2" fmla="*/ 407270 w 407270"/>
                  <a:gd name="connsiteY2" fmla="*/ 0 h 198169"/>
                  <a:gd name="connsiteX3" fmla="*/ 357728 w 407270"/>
                  <a:gd name="connsiteY3" fmla="*/ 198169 h 198169"/>
                  <a:gd name="connsiteX4" fmla="*/ 0 w 407270"/>
                  <a:gd name="connsiteY4" fmla="*/ 198169 h 198169"/>
                  <a:gd name="connsiteX0" fmla="*/ 0 w 532399"/>
                  <a:gd name="connsiteY0" fmla="*/ 198169 h 198169"/>
                  <a:gd name="connsiteX1" fmla="*/ 174671 w 532399"/>
                  <a:gd name="connsiteY1" fmla="*/ 0 h 198169"/>
                  <a:gd name="connsiteX2" fmla="*/ 532399 w 532399"/>
                  <a:gd name="connsiteY2" fmla="*/ 0 h 198169"/>
                  <a:gd name="connsiteX3" fmla="*/ 482857 w 532399"/>
                  <a:gd name="connsiteY3" fmla="*/ 198169 h 198169"/>
                  <a:gd name="connsiteX4" fmla="*/ 0 w 532399"/>
                  <a:gd name="connsiteY4" fmla="*/ 198169 h 198169"/>
                  <a:gd name="connsiteX0" fmla="*/ 0 w 726074"/>
                  <a:gd name="connsiteY0" fmla="*/ 198169 h 198169"/>
                  <a:gd name="connsiteX1" fmla="*/ 174671 w 726074"/>
                  <a:gd name="connsiteY1" fmla="*/ 0 h 198169"/>
                  <a:gd name="connsiteX2" fmla="*/ 726074 w 726074"/>
                  <a:gd name="connsiteY2" fmla="*/ 3175 h 198169"/>
                  <a:gd name="connsiteX3" fmla="*/ 482857 w 726074"/>
                  <a:gd name="connsiteY3" fmla="*/ 198169 h 198169"/>
                  <a:gd name="connsiteX4" fmla="*/ 0 w 726074"/>
                  <a:gd name="connsiteY4" fmla="*/ 198169 h 198169"/>
                  <a:gd name="connsiteX0" fmla="*/ 0 w 726074"/>
                  <a:gd name="connsiteY0" fmla="*/ 201344 h 201344"/>
                  <a:gd name="connsiteX1" fmla="*/ 311196 w 726074"/>
                  <a:gd name="connsiteY1" fmla="*/ 0 h 201344"/>
                  <a:gd name="connsiteX2" fmla="*/ 726074 w 726074"/>
                  <a:gd name="connsiteY2" fmla="*/ 6350 h 201344"/>
                  <a:gd name="connsiteX3" fmla="*/ 482857 w 726074"/>
                  <a:gd name="connsiteY3" fmla="*/ 201344 h 201344"/>
                  <a:gd name="connsiteX4" fmla="*/ 0 w 726074"/>
                  <a:gd name="connsiteY4" fmla="*/ 201344 h 201344"/>
                  <a:gd name="connsiteX0" fmla="*/ 0 w 726074"/>
                  <a:gd name="connsiteY0" fmla="*/ 194994 h 194994"/>
                  <a:gd name="connsiteX1" fmla="*/ 301671 w 726074"/>
                  <a:gd name="connsiteY1" fmla="*/ 0 h 194994"/>
                  <a:gd name="connsiteX2" fmla="*/ 726074 w 726074"/>
                  <a:gd name="connsiteY2" fmla="*/ 0 h 194994"/>
                  <a:gd name="connsiteX3" fmla="*/ 482857 w 726074"/>
                  <a:gd name="connsiteY3" fmla="*/ 194994 h 194994"/>
                  <a:gd name="connsiteX4" fmla="*/ 0 w 726074"/>
                  <a:gd name="connsiteY4" fmla="*/ 194994 h 194994"/>
                  <a:gd name="connsiteX0" fmla="*/ 0 w 618124"/>
                  <a:gd name="connsiteY0" fmla="*/ 198169 h 198169"/>
                  <a:gd name="connsiteX1" fmla="*/ 193721 w 618124"/>
                  <a:gd name="connsiteY1" fmla="*/ 0 h 198169"/>
                  <a:gd name="connsiteX2" fmla="*/ 618124 w 618124"/>
                  <a:gd name="connsiteY2" fmla="*/ 0 h 198169"/>
                  <a:gd name="connsiteX3" fmla="*/ 374907 w 618124"/>
                  <a:gd name="connsiteY3" fmla="*/ 194994 h 198169"/>
                  <a:gd name="connsiteX4" fmla="*/ 0 w 618124"/>
                  <a:gd name="connsiteY4" fmla="*/ 198169 h 19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124" h="198169">
                    <a:moveTo>
                      <a:pt x="0" y="198169"/>
                    </a:moveTo>
                    <a:lnTo>
                      <a:pt x="193721" y="0"/>
                    </a:lnTo>
                    <a:lnTo>
                      <a:pt x="618124" y="0"/>
                    </a:lnTo>
                    <a:lnTo>
                      <a:pt x="374907" y="194994"/>
                    </a:lnTo>
                    <a:lnTo>
                      <a:pt x="0" y="198169"/>
                    </a:lnTo>
                    <a:close/>
                  </a:path>
                </a:pathLst>
              </a:custGeom>
              <a:gradFill>
                <a:gsLst>
                  <a:gs pos="0">
                    <a:srgbClr val="1D9A78"/>
                  </a:gs>
                  <a:gs pos="100000">
                    <a:srgbClr val="8AB833"/>
                  </a:gs>
                </a:gsLst>
                <a:lin ang="16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7" name="Paralelogramo 3">
                <a:extLst>
                  <a:ext uri="{FF2B5EF4-FFF2-40B4-BE49-F238E27FC236}">
                    <a16:creationId xmlns:a16="http://schemas.microsoft.com/office/drawing/2014/main" id="{36D818DF-9CFD-064E-6F08-1233E3E5CDB9}"/>
                  </a:ext>
                </a:extLst>
              </p:cNvPr>
              <p:cNvSpPr/>
              <p:nvPr/>
            </p:nvSpPr>
            <p:spPr>
              <a:xfrm rot="10800000">
                <a:off x="3413189" y="5236907"/>
                <a:ext cx="1341591" cy="1112099"/>
              </a:xfrm>
              <a:custGeom>
                <a:avLst/>
                <a:gdLst>
                  <a:gd name="connsiteX0" fmla="*/ 0 w 537882"/>
                  <a:gd name="connsiteY0" fmla="*/ 1112099 h 1112099"/>
                  <a:gd name="connsiteX1" fmla="*/ 134471 w 537882"/>
                  <a:gd name="connsiteY1" fmla="*/ 0 h 1112099"/>
                  <a:gd name="connsiteX2" fmla="*/ 537882 w 537882"/>
                  <a:gd name="connsiteY2" fmla="*/ 0 h 1112099"/>
                  <a:gd name="connsiteX3" fmla="*/ 403412 w 537882"/>
                  <a:gd name="connsiteY3" fmla="*/ 1112099 h 1112099"/>
                  <a:gd name="connsiteX4" fmla="*/ 0 w 537882"/>
                  <a:gd name="connsiteY4" fmla="*/ 1112099 h 1112099"/>
                  <a:gd name="connsiteX0" fmla="*/ 0 w 1341591"/>
                  <a:gd name="connsiteY0" fmla="*/ 1112099 h 1112099"/>
                  <a:gd name="connsiteX1" fmla="*/ 134471 w 1341591"/>
                  <a:gd name="connsiteY1" fmla="*/ 0 h 1112099"/>
                  <a:gd name="connsiteX2" fmla="*/ 1341591 w 1341591"/>
                  <a:gd name="connsiteY2" fmla="*/ 0 h 1112099"/>
                  <a:gd name="connsiteX3" fmla="*/ 403412 w 1341591"/>
                  <a:gd name="connsiteY3" fmla="*/ 1112099 h 1112099"/>
                  <a:gd name="connsiteX4" fmla="*/ 0 w 1341591"/>
                  <a:gd name="connsiteY4" fmla="*/ 1112099 h 1112099"/>
                  <a:gd name="connsiteX0" fmla="*/ 0 w 1341591"/>
                  <a:gd name="connsiteY0" fmla="*/ 1112099 h 1112099"/>
                  <a:gd name="connsiteX1" fmla="*/ 914118 w 1341591"/>
                  <a:gd name="connsiteY1" fmla="*/ 4813 h 1112099"/>
                  <a:gd name="connsiteX2" fmla="*/ 1341591 w 1341591"/>
                  <a:gd name="connsiteY2" fmla="*/ 0 h 1112099"/>
                  <a:gd name="connsiteX3" fmla="*/ 403412 w 1341591"/>
                  <a:gd name="connsiteY3" fmla="*/ 1112099 h 1112099"/>
                  <a:gd name="connsiteX4" fmla="*/ 0 w 1341591"/>
                  <a:gd name="connsiteY4" fmla="*/ 1112099 h 111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91" h="1112099">
                    <a:moveTo>
                      <a:pt x="0" y="1112099"/>
                    </a:moveTo>
                    <a:lnTo>
                      <a:pt x="914118" y="4813"/>
                    </a:lnTo>
                    <a:lnTo>
                      <a:pt x="1341591" y="0"/>
                    </a:lnTo>
                    <a:lnTo>
                      <a:pt x="403412" y="1112099"/>
                    </a:lnTo>
                    <a:lnTo>
                      <a:pt x="0" y="1112099"/>
                    </a:lnTo>
                    <a:close/>
                  </a:path>
                </a:pathLst>
              </a:custGeom>
              <a:solidFill>
                <a:srgbClr val="8AB8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sp>
        <p:nvSpPr>
          <p:cNvPr id="90" name="CuadroTexto 89">
            <a:extLst>
              <a:ext uri="{FF2B5EF4-FFF2-40B4-BE49-F238E27FC236}">
                <a16:creationId xmlns:a16="http://schemas.microsoft.com/office/drawing/2014/main" id="{7932C73A-4A04-7DBA-82CA-1771004B831B}"/>
              </a:ext>
            </a:extLst>
          </p:cNvPr>
          <p:cNvSpPr txBox="1"/>
          <p:nvPr/>
        </p:nvSpPr>
        <p:spPr>
          <a:xfrm>
            <a:off x="661002" y="4447953"/>
            <a:ext cx="2929558" cy="923330"/>
          </a:xfrm>
          <a:prstGeom prst="rect">
            <a:avLst/>
          </a:prstGeom>
          <a:noFill/>
        </p:spPr>
        <p:txBody>
          <a:bodyPr wrap="square">
            <a:spAutoFit/>
          </a:bodyPr>
          <a:lstStyle/>
          <a:p>
            <a:pPr marL="0" lvl="0" indent="0" algn="ctr" defTabSz="1244600">
              <a:lnSpc>
                <a:spcPct val="90000"/>
              </a:lnSpc>
              <a:spcBef>
                <a:spcPct val="0"/>
              </a:spcBef>
              <a:spcAft>
                <a:spcPct val="35000"/>
              </a:spcAft>
              <a:buNone/>
            </a:pPr>
            <a:r>
              <a:rPr lang="pl-PL" sz="2000" dirty="0">
                <a:solidFill>
                  <a:schemeClr val="tx1">
                    <a:lumMod val="65000"/>
                    <a:lumOff val="35000"/>
                  </a:schemeClr>
                </a:solidFill>
                <a:latin typeface="Arial" panose="020B0604020202020204" pitchFamily="34" charset="0"/>
                <a:cs typeface="Arial" panose="020B0604020202020204" pitchFamily="34" charset="0"/>
              </a:rPr>
              <a:t>P</a:t>
            </a:r>
            <a:r>
              <a:rPr lang="en-US" sz="2000" kern="1200" dirty="0" err="1">
                <a:solidFill>
                  <a:schemeClr val="tx1">
                    <a:lumMod val="65000"/>
                    <a:lumOff val="35000"/>
                  </a:schemeClr>
                </a:solidFill>
                <a:latin typeface="Arial" panose="020B0604020202020204" pitchFamily="34" charset="0"/>
                <a:cs typeface="Arial" panose="020B0604020202020204" pitchFamily="34" charset="0"/>
              </a:rPr>
              <a:t>otential</a:t>
            </a:r>
            <a:r>
              <a:rPr lang="en-US" sz="2000" kern="1200" dirty="0">
                <a:solidFill>
                  <a:schemeClr val="tx1">
                    <a:lumMod val="65000"/>
                    <a:lumOff val="35000"/>
                  </a:schemeClr>
                </a:solidFill>
                <a:latin typeface="Arial" panose="020B0604020202020204" pitchFamily="34" charset="0"/>
                <a:cs typeface="Arial" panose="020B0604020202020204" pitchFamily="34" charset="0"/>
              </a:rPr>
              <a:t> of end-of-life coal mines and coal-fired power plants </a:t>
            </a:r>
            <a:endParaRPr lang="en-GB" sz="2000" kern="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1" name="CuadroTexto 90">
            <a:extLst>
              <a:ext uri="{FF2B5EF4-FFF2-40B4-BE49-F238E27FC236}">
                <a16:creationId xmlns:a16="http://schemas.microsoft.com/office/drawing/2014/main" id="{9D6EB92E-1067-C928-149C-7F585DBAC0E5}"/>
              </a:ext>
            </a:extLst>
          </p:cNvPr>
          <p:cNvSpPr txBox="1"/>
          <p:nvPr/>
        </p:nvSpPr>
        <p:spPr>
          <a:xfrm>
            <a:off x="4880894" y="4426467"/>
            <a:ext cx="2343595" cy="923330"/>
          </a:xfrm>
          <a:prstGeom prst="rect">
            <a:avLst/>
          </a:prstGeom>
          <a:noFill/>
        </p:spPr>
        <p:txBody>
          <a:bodyPr wrap="square">
            <a:spAutoFit/>
          </a:bodyPr>
          <a:lstStyle/>
          <a:p>
            <a:pPr marL="0" lvl="0" indent="0" algn="ctr" defTabSz="1244600">
              <a:lnSpc>
                <a:spcPct val="90000"/>
              </a:lnSpc>
              <a:spcBef>
                <a:spcPct val="0"/>
              </a:spcBef>
              <a:spcAft>
                <a:spcPct val="35000"/>
              </a:spcAft>
              <a:buNone/>
            </a:pPr>
            <a:r>
              <a:rPr lang="pl-PL" sz="2000" dirty="0">
                <a:solidFill>
                  <a:schemeClr val="tx1">
                    <a:lumMod val="65000"/>
                    <a:lumOff val="35000"/>
                  </a:schemeClr>
                </a:solidFill>
                <a:latin typeface="Arial" panose="020B0604020202020204" pitchFamily="34" charset="0"/>
                <a:cs typeface="Arial" panose="020B0604020202020204" pitchFamily="34" charset="0"/>
              </a:rPr>
              <a:t>O</a:t>
            </a:r>
            <a:r>
              <a:rPr lang="en-US" sz="2000" dirty="0" err="1">
                <a:solidFill>
                  <a:schemeClr val="tx1">
                    <a:lumMod val="65000"/>
                    <a:lumOff val="35000"/>
                  </a:schemeClr>
                </a:solidFill>
                <a:latin typeface="Arial" panose="020B0604020202020204" pitchFamily="34" charset="0"/>
                <a:cs typeface="Arial" panose="020B0604020202020204" pitchFamily="34" charset="0"/>
              </a:rPr>
              <a:t>pportunities</a:t>
            </a:r>
            <a:r>
              <a:rPr lang="en-US" sz="2000" dirty="0">
                <a:solidFill>
                  <a:schemeClr val="tx1">
                    <a:lumMod val="65000"/>
                    <a:lumOff val="35000"/>
                  </a:schemeClr>
                </a:solidFill>
                <a:latin typeface="Arial" panose="020B0604020202020204" pitchFamily="34" charset="0"/>
                <a:cs typeface="Arial" panose="020B0604020202020204" pitchFamily="34" charset="0"/>
              </a:rPr>
              <a:t> to develop </a:t>
            </a:r>
            <a:r>
              <a:rPr lang="pl-PL" sz="2000" dirty="0" err="1">
                <a:solidFill>
                  <a:schemeClr val="tx1">
                    <a:lumMod val="65000"/>
                    <a:lumOff val="35000"/>
                  </a:schemeClr>
                </a:solidFill>
                <a:latin typeface="Arial" panose="020B0604020202020204" pitchFamily="34" charset="0"/>
                <a:cs typeface="Arial" panose="020B0604020202020204" pitchFamily="34" charset="0"/>
              </a:rPr>
              <a:t>new</a:t>
            </a:r>
            <a:r>
              <a:rPr lang="pl-PL" sz="2000" dirty="0">
                <a:solidFill>
                  <a:schemeClr val="tx1">
                    <a:lumMod val="65000"/>
                    <a:lumOff val="35000"/>
                  </a:schemeClr>
                </a:solidFill>
                <a:latin typeface="Arial" panose="020B0604020202020204" pitchFamily="34" charset="0"/>
                <a:cs typeface="Arial" panose="020B0604020202020204" pitchFamily="34" charset="0"/>
              </a:rPr>
              <a:t> </a:t>
            </a:r>
            <a:r>
              <a:rPr lang="en-US" sz="2000" dirty="0">
                <a:solidFill>
                  <a:schemeClr val="tx1">
                    <a:lumMod val="65000"/>
                    <a:lumOff val="35000"/>
                  </a:schemeClr>
                </a:solidFill>
                <a:latin typeface="Arial" panose="020B0604020202020204" pitchFamily="34" charset="0"/>
                <a:cs typeface="Arial" panose="020B0604020202020204" pitchFamily="34" charset="0"/>
              </a:rPr>
              <a:t>business models</a:t>
            </a:r>
            <a:endParaRPr lang="en-GB" sz="2000" kern="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2" name="CuadroTexto 91">
            <a:extLst>
              <a:ext uri="{FF2B5EF4-FFF2-40B4-BE49-F238E27FC236}">
                <a16:creationId xmlns:a16="http://schemas.microsoft.com/office/drawing/2014/main" id="{7CF71466-5C52-5D07-BCAD-0065C727DB7C}"/>
              </a:ext>
            </a:extLst>
          </p:cNvPr>
          <p:cNvSpPr txBox="1"/>
          <p:nvPr/>
        </p:nvSpPr>
        <p:spPr>
          <a:xfrm>
            <a:off x="8566082" y="4426467"/>
            <a:ext cx="3041567" cy="923330"/>
          </a:xfrm>
          <a:prstGeom prst="rect">
            <a:avLst/>
          </a:prstGeom>
          <a:noFill/>
        </p:spPr>
        <p:txBody>
          <a:bodyPr wrap="square">
            <a:spAutoFit/>
          </a:bodyPr>
          <a:lstStyle/>
          <a:p>
            <a:pPr marL="0" lvl="0" indent="0" algn="ctr" defTabSz="1244600">
              <a:lnSpc>
                <a:spcPct val="90000"/>
              </a:lnSpc>
              <a:spcBef>
                <a:spcPct val="0"/>
              </a:spcBef>
              <a:spcAft>
                <a:spcPct val="35000"/>
              </a:spcAft>
              <a:buNone/>
            </a:pPr>
            <a:r>
              <a:rPr lang="pl-PL" sz="2000" dirty="0">
                <a:solidFill>
                  <a:srgbClr val="FFFFFF"/>
                </a:solidFill>
                <a:latin typeface="Arial" panose="020B0604020202020204" pitchFamily="34" charset="0"/>
                <a:cs typeface="Arial" panose="020B0604020202020204" pitchFamily="34" charset="0"/>
              </a:rPr>
              <a:t>N</a:t>
            </a:r>
            <a:r>
              <a:rPr lang="en-US" sz="2000" kern="1200" dirty="0" err="1">
                <a:solidFill>
                  <a:srgbClr val="FFFFFF"/>
                </a:solidFill>
                <a:latin typeface="Arial" panose="020B0604020202020204" pitchFamily="34" charset="0"/>
                <a:cs typeface="Arial" panose="020B0604020202020204" pitchFamily="34" charset="0"/>
              </a:rPr>
              <a:t>ew</a:t>
            </a:r>
            <a:r>
              <a:rPr lang="en-US" sz="2000" kern="1200" dirty="0">
                <a:solidFill>
                  <a:srgbClr val="FFFFFF"/>
                </a:solidFill>
                <a:latin typeface="Arial" panose="020B0604020202020204" pitchFamily="34" charset="0"/>
                <a:cs typeface="Arial" panose="020B0604020202020204" pitchFamily="34" charset="0"/>
              </a:rPr>
              <a:t> economic activities and jobs in Coal Regions in Transition</a:t>
            </a:r>
            <a:endParaRPr lang="en-GB" sz="2000" kern="1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39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19CB3324-3E94-4792-BA95-54A9A100F125}"/>
              </a:ext>
            </a:extLst>
          </p:cNvPr>
          <p:cNvSpPr>
            <a:spLocks noGrp="1"/>
          </p:cNvSpPr>
          <p:nvPr>
            <p:ph type="title"/>
          </p:nvPr>
        </p:nvSpPr>
        <p:spPr/>
        <p:txBody>
          <a:bodyPr>
            <a:normAutofit fontScale="90000"/>
          </a:bodyPr>
          <a:lstStyle/>
          <a:p>
            <a:pPr algn="ct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endParaRPr lang="en-GB" dirty="0"/>
          </a:p>
        </p:txBody>
      </p:sp>
      <p:graphicFrame>
        <p:nvGraphicFramePr>
          <p:cNvPr id="61" name="Marcador de contenido 60">
            <a:extLst>
              <a:ext uri="{FF2B5EF4-FFF2-40B4-BE49-F238E27FC236}">
                <a16:creationId xmlns:a16="http://schemas.microsoft.com/office/drawing/2014/main" id="{0D3D87F8-3C1E-A7EC-CC2D-1F35C588DAEA}"/>
              </a:ext>
            </a:extLst>
          </p:cNvPr>
          <p:cNvGraphicFramePr>
            <a:graphicFrameLocks noGrp="1"/>
          </p:cNvGraphicFramePr>
          <p:nvPr>
            <p:ph sz="half" idx="1"/>
            <p:extLst>
              <p:ext uri="{D42A27DB-BD31-4B8C-83A1-F6EECF244321}">
                <p14:modId xmlns:p14="http://schemas.microsoft.com/office/powerpoint/2010/main" val="357920704"/>
              </p:ext>
            </p:extLst>
          </p:nvPr>
        </p:nvGraphicFramePr>
        <p:xfrm>
          <a:off x="114501" y="197576"/>
          <a:ext cx="12197072" cy="6338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2" name="Obraz 5">
            <a:extLst>
              <a:ext uri="{FF2B5EF4-FFF2-40B4-BE49-F238E27FC236}">
                <a16:creationId xmlns:a16="http://schemas.microsoft.com/office/drawing/2014/main" id="{5127B295-FF2A-75A3-88BD-8570CCE27EF0}"/>
              </a:ext>
            </a:extLst>
          </p:cNvPr>
          <p:cNvPicPr>
            <a:picLocks noChangeAspect="1"/>
          </p:cNvPicPr>
          <p:nvPr/>
        </p:nvPicPr>
        <p:blipFill>
          <a:blip r:embed="rId8"/>
          <a:stretch>
            <a:fillRect/>
          </a:stretch>
        </p:blipFill>
        <p:spPr>
          <a:xfrm>
            <a:off x="10120439" y="357824"/>
            <a:ext cx="1687750" cy="389235"/>
          </a:xfrm>
          <a:prstGeom prst="rect">
            <a:avLst/>
          </a:prstGeom>
        </p:spPr>
      </p:pic>
    </p:spTree>
    <p:extLst>
      <p:ext uri="{BB962C8B-B14F-4D97-AF65-F5344CB8AC3E}">
        <p14:creationId xmlns:p14="http://schemas.microsoft.com/office/powerpoint/2010/main" val="1150542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19CB3324-3E94-4792-BA95-54A9A100F125}"/>
              </a:ext>
            </a:extLst>
          </p:cNvPr>
          <p:cNvSpPr>
            <a:spLocks noGrp="1"/>
          </p:cNvSpPr>
          <p:nvPr>
            <p:ph type="title"/>
          </p:nvPr>
        </p:nvSpPr>
        <p:spPr/>
        <p:txBody>
          <a:bodyPr>
            <a:normAutofit fontScale="90000"/>
          </a:bodyPr>
          <a:lstStyle/>
          <a:p>
            <a:pPr algn="ct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endParaRPr lang="en-GB" dirty="0"/>
          </a:p>
        </p:txBody>
      </p:sp>
      <p:graphicFrame>
        <p:nvGraphicFramePr>
          <p:cNvPr id="61" name="Marcador de contenido 60">
            <a:extLst>
              <a:ext uri="{FF2B5EF4-FFF2-40B4-BE49-F238E27FC236}">
                <a16:creationId xmlns:a16="http://schemas.microsoft.com/office/drawing/2014/main" id="{0D3D87F8-3C1E-A7EC-CC2D-1F35C588DAEA}"/>
              </a:ext>
            </a:extLst>
          </p:cNvPr>
          <p:cNvGraphicFramePr>
            <a:graphicFrameLocks noGrp="1"/>
          </p:cNvGraphicFramePr>
          <p:nvPr>
            <p:ph sz="half" idx="1"/>
            <p:extLst>
              <p:ext uri="{D42A27DB-BD31-4B8C-83A1-F6EECF244321}">
                <p14:modId xmlns:p14="http://schemas.microsoft.com/office/powerpoint/2010/main" val="1327412002"/>
              </p:ext>
            </p:extLst>
          </p:nvPr>
        </p:nvGraphicFramePr>
        <p:xfrm>
          <a:off x="114502" y="133780"/>
          <a:ext cx="7455879" cy="6043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2" name="Obraz 5">
            <a:extLst>
              <a:ext uri="{FF2B5EF4-FFF2-40B4-BE49-F238E27FC236}">
                <a16:creationId xmlns:a16="http://schemas.microsoft.com/office/drawing/2014/main" id="{5127B295-FF2A-75A3-88BD-8570CCE27EF0}"/>
              </a:ext>
            </a:extLst>
          </p:cNvPr>
          <p:cNvPicPr>
            <a:picLocks noChangeAspect="1"/>
          </p:cNvPicPr>
          <p:nvPr/>
        </p:nvPicPr>
        <p:blipFill>
          <a:blip r:embed="rId8"/>
          <a:stretch>
            <a:fillRect/>
          </a:stretch>
        </p:blipFill>
        <p:spPr>
          <a:xfrm>
            <a:off x="10120439" y="357824"/>
            <a:ext cx="1687750" cy="389235"/>
          </a:xfrm>
          <a:prstGeom prst="rect">
            <a:avLst/>
          </a:prstGeom>
        </p:spPr>
      </p:pic>
      <p:sp>
        <p:nvSpPr>
          <p:cNvPr id="3" name="Rectángulo 2">
            <a:extLst>
              <a:ext uri="{FF2B5EF4-FFF2-40B4-BE49-F238E27FC236}">
                <a16:creationId xmlns:a16="http://schemas.microsoft.com/office/drawing/2014/main" id="{8AC027CF-6625-3245-ABFF-9A85B79A3C5D}"/>
              </a:ext>
            </a:extLst>
          </p:cNvPr>
          <p:cNvSpPr/>
          <p:nvPr/>
        </p:nvSpPr>
        <p:spPr>
          <a:xfrm>
            <a:off x="2616228" y="2511380"/>
            <a:ext cx="2562446" cy="132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err="1">
                <a:solidFill>
                  <a:schemeClr val="tx2">
                    <a:lumMod val="75000"/>
                  </a:schemeClr>
                </a:solidFill>
              </a:rPr>
              <a:t>criteria</a:t>
            </a:r>
            <a:endParaRPr lang="es-ES" sz="3200" b="1" dirty="0">
              <a:solidFill>
                <a:schemeClr val="tx2">
                  <a:lumMod val="75000"/>
                </a:schemeClr>
              </a:solidFill>
            </a:endParaRPr>
          </a:p>
        </p:txBody>
      </p:sp>
      <p:graphicFrame>
        <p:nvGraphicFramePr>
          <p:cNvPr id="5" name="Marcador de contenido 60">
            <a:extLst>
              <a:ext uri="{FF2B5EF4-FFF2-40B4-BE49-F238E27FC236}">
                <a16:creationId xmlns:a16="http://schemas.microsoft.com/office/drawing/2014/main" id="{0E796B11-03BE-0E0C-530B-34EE3892FB25}"/>
              </a:ext>
            </a:extLst>
          </p:cNvPr>
          <p:cNvGraphicFramePr>
            <a:graphicFrameLocks/>
          </p:cNvGraphicFramePr>
          <p:nvPr>
            <p:extLst>
              <p:ext uri="{D42A27DB-BD31-4B8C-83A1-F6EECF244321}">
                <p14:modId xmlns:p14="http://schemas.microsoft.com/office/powerpoint/2010/main" val="1604539628"/>
              </p:ext>
            </p:extLst>
          </p:nvPr>
        </p:nvGraphicFramePr>
        <p:xfrm>
          <a:off x="7434903" y="911235"/>
          <a:ext cx="4237808" cy="449459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Rectángulo 5">
            <a:extLst>
              <a:ext uri="{FF2B5EF4-FFF2-40B4-BE49-F238E27FC236}">
                <a16:creationId xmlns:a16="http://schemas.microsoft.com/office/drawing/2014/main" id="{05ED9BF7-778E-BA9A-E84B-DB506C3A1FDD}"/>
              </a:ext>
            </a:extLst>
          </p:cNvPr>
          <p:cNvSpPr/>
          <p:nvPr/>
        </p:nvSpPr>
        <p:spPr>
          <a:xfrm>
            <a:off x="6928543" y="4573093"/>
            <a:ext cx="3191896" cy="132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err="1">
                <a:solidFill>
                  <a:schemeClr val="tx2">
                    <a:lumMod val="75000"/>
                  </a:schemeClr>
                </a:solidFill>
              </a:rPr>
              <a:t>European</a:t>
            </a:r>
            <a:r>
              <a:rPr lang="pl-PL" sz="2800" b="1" dirty="0">
                <a:solidFill>
                  <a:schemeClr val="tx2">
                    <a:lumMod val="75000"/>
                  </a:schemeClr>
                </a:solidFill>
              </a:rPr>
              <a:t> Green Deal </a:t>
            </a:r>
            <a:r>
              <a:rPr lang="pl-PL" sz="2800" b="1" dirty="0" err="1">
                <a:solidFill>
                  <a:schemeClr val="tx2">
                    <a:lumMod val="75000"/>
                  </a:schemeClr>
                </a:solidFill>
              </a:rPr>
              <a:t>Policies</a:t>
            </a:r>
            <a:endParaRPr lang="es-ES" sz="2800" b="1" dirty="0">
              <a:solidFill>
                <a:schemeClr val="tx2">
                  <a:lumMod val="75000"/>
                </a:schemeClr>
              </a:solidFill>
            </a:endParaRPr>
          </a:p>
        </p:txBody>
      </p:sp>
    </p:spTree>
    <p:extLst>
      <p:ext uri="{BB962C8B-B14F-4D97-AF65-F5344CB8AC3E}">
        <p14:creationId xmlns:p14="http://schemas.microsoft.com/office/powerpoint/2010/main" val="331571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endParaRPr lang="pl-PL" altLang="pl-PL" dirty="0"/>
          </a:p>
        </p:txBody>
      </p:sp>
      <p:sp>
        <p:nvSpPr>
          <p:cNvPr id="5" name="Symbol zastępczy numeru slajdu 4"/>
          <p:cNvSpPr>
            <a:spLocks noGrp="1"/>
          </p:cNvSpPr>
          <p:nvPr>
            <p:ph type="sldNum" sz="quarter" idx="12"/>
          </p:nvPr>
        </p:nvSpPr>
        <p:spPr/>
        <p:txBody>
          <a:bodyPr/>
          <a:lstStyle/>
          <a:p>
            <a:fld id="{5E26CD2E-4144-4FDC-A3AE-FF17D2F81A9F}" type="slidenum">
              <a:rPr lang="pl-PL" altLang="pl-PL" smtClean="0"/>
              <a:pPr/>
              <a:t>5</a:t>
            </a:fld>
            <a:endParaRPr lang="pl-PL" altLang="pl-PL" dirty="0"/>
          </a:p>
        </p:txBody>
      </p:sp>
      <p:pic>
        <p:nvPicPr>
          <p:cNvPr id="6" name="Obraz 9">
            <a:extLst>
              <a:ext uri="{FF2B5EF4-FFF2-40B4-BE49-F238E27FC236}">
                <a16:creationId xmlns:a16="http://schemas.microsoft.com/office/drawing/2014/main" id="{9DA5072A-898E-7A88-9FEE-5F99DAC40C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275" y="1209303"/>
            <a:ext cx="4133850" cy="4857750"/>
          </a:xfrm>
          <a:prstGeom prst="rect">
            <a:avLst/>
          </a:prstGeom>
          <a:noFill/>
          <a:ln>
            <a:noFill/>
          </a:ln>
        </p:spPr>
      </p:pic>
      <p:pic>
        <p:nvPicPr>
          <p:cNvPr id="7" name="Obraz 20">
            <a:extLst>
              <a:ext uri="{FF2B5EF4-FFF2-40B4-BE49-F238E27FC236}">
                <a16:creationId xmlns:a16="http://schemas.microsoft.com/office/drawing/2014/main" id="{7BFE93EC-6934-FC90-5267-A73A95C603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9381" y="1680790"/>
            <a:ext cx="4286250" cy="3914775"/>
          </a:xfrm>
          <a:prstGeom prst="rect">
            <a:avLst/>
          </a:prstGeom>
          <a:noFill/>
          <a:ln>
            <a:noFill/>
          </a:ln>
        </p:spPr>
      </p:pic>
      <p:sp>
        <p:nvSpPr>
          <p:cNvPr id="8" name="Prostokąt 7"/>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9" name="Prostokąt 8"/>
          <p:cNvSpPr/>
          <p:nvPr/>
        </p:nvSpPr>
        <p:spPr>
          <a:xfrm>
            <a:off x="364199" y="655983"/>
            <a:ext cx="10294835" cy="369332"/>
          </a:xfrm>
          <a:prstGeom prst="rect">
            <a:avLst/>
          </a:prstGeom>
        </p:spPr>
        <p:txBody>
          <a:bodyPr wrap="square">
            <a:spAutoFit/>
          </a:bodyPr>
          <a:lstStyle/>
          <a:p>
            <a:pPr algn="just"/>
            <a:r>
              <a:rPr lang="en-GB" sz="1800" dirty="0">
                <a:solidFill>
                  <a:schemeClr val="tx1">
                    <a:lumMod val="50000"/>
                  </a:schemeClr>
                </a:solidFill>
              </a:rPr>
              <a:t>Evaluation of actions </a:t>
            </a:r>
            <a:r>
              <a:rPr lang="pl-PL" sz="1800" dirty="0">
                <a:solidFill>
                  <a:schemeClr val="tx1">
                    <a:lumMod val="50000"/>
                  </a:schemeClr>
                </a:solidFill>
              </a:rPr>
              <a:t>and micro-a</a:t>
            </a:r>
            <a:r>
              <a:rPr lang="en-GB" sz="1800" dirty="0" err="1">
                <a:solidFill>
                  <a:schemeClr val="tx1">
                    <a:lumMod val="50000"/>
                  </a:schemeClr>
                </a:solidFill>
              </a:rPr>
              <a:t>ctions</a:t>
            </a:r>
            <a:r>
              <a:rPr lang="pl-PL" sz="1800" dirty="0">
                <a:solidFill>
                  <a:schemeClr val="tx1">
                    <a:lumMod val="50000"/>
                  </a:schemeClr>
                </a:solidFill>
              </a:rPr>
              <a:t> r</a:t>
            </a:r>
            <a:r>
              <a:rPr lang="es-ES" sz="1800" dirty="0">
                <a:solidFill>
                  <a:schemeClr val="tx1">
                    <a:lumMod val="50000"/>
                  </a:schemeClr>
                </a:solidFill>
              </a:rPr>
              <a:t>e</a:t>
            </a:r>
            <a:r>
              <a:rPr lang="pl-PL" sz="1800" dirty="0">
                <a:solidFill>
                  <a:schemeClr val="tx1">
                    <a:lumMod val="50000"/>
                  </a:schemeClr>
                </a:solidFill>
              </a:rPr>
              <a:t>l</a:t>
            </a:r>
            <a:r>
              <a:rPr lang="es-ES" sz="1800" dirty="0">
                <a:solidFill>
                  <a:schemeClr val="tx1">
                    <a:lumMod val="50000"/>
                  </a:schemeClr>
                </a:solidFill>
              </a:rPr>
              <a:t>a</a:t>
            </a:r>
            <a:r>
              <a:rPr lang="pl-PL" sz="1800" dirty="0" err="1">
                <a:solidFill>
                  <a:schemeClr val="tx1">
                    <a:lumMod val="50000"/>
                  </a:schemeClr>
                </a:solidFill>
              </a:rPr>
              <a:t>ted</a:t>
            </a:r>
            <a:r>
              <a:rPr lang="pl-PL" sz="1800" dirty="0">
                <a:solidFill>
                  <a:schemeClr val="tx1">
                    <a:lumMod val="50000"/>
                  </a:schemeClr>
                </a:solidFill>
              </a:rPr>
              <a:t> to </a:t>
            </a:r>
            <a:r>
              <a:rPr lang="en-GB" sz="1800" dirty="0">
                <a:solidFill>
                  <a:schemeClr val="tx1">
                    <a:lumMod val="50000"/>
                  </a:schemeClr>
                </a:solidFill>
              </a:rPr>
              <a:t>policies</a:t>
            </a:r>
            <a:r>
              <a:rPr lang="pl-PL" sz="1800" dirty="0">
                <a:solidFill>
                  <a:schemeClr val="tx1">
                    <a:lumMod val="50000"/>
                  </a:schemeClr>
                </a:solidFill>
              </a:rPr>
              <a:t>.</a:t>
            </a:r>
            <a:endParaRPr lang="en-GB" sz="1800" dirty="0">
              <a:solidFill>
                <a:schemeClr val="tx1">
                  <a:lumMod val="50000"/>
                </a:schemeClr>
              </a:solidFill>
            </a:endParaRPr>
          </a:p>
        </p:txBody>
      </p:sp>
      <p:pic>
        <p:nvPicPr>
          <p:cNvPr id="2" name="Obraz 1">
            <a:extLst>
              <a:ext uri="{FF2B5EF4-FFF2-40B4-BE49-F238E27FC236}">
                <a16:creationId xmlns:a16="http://schemas.microsoft.com/office/drawing/2014/main" id="{4ADAFDBE-D0F0-27DC-C66E-3CFCAE25B570}"/>
              </a:ext>
            </a:extLst>
          </p:cNvPr>
          <p:cNvPicPr>
            <a:picLocks noChangeAspect="1"/>
          </p:cNvPicPr>
          <p:nvPr/>
        </p:nvPicPr>
        <p:blipFill>
          <a:blip r:embed="rId4"/>
          <a:stretch>
            <a:fillRect/>
          </a:stretch>
        </p:blipFill>
        <p:spPr>
          <a:xfrm>
            <a:off x="10446746" y="225096"/>
            <a:ext cx="1432684" cy="329213"/>
          </a:xfrm>
          <a:prstGeom prst="rect">
            <a:avLst/>
          </a:prstGeom>
        </p:spPr>
      </p:pic>
    </p:spTree>
    <p:extLst>
      <p:ext uri="{BB962C8B-B14F-4D97-AF65-F5344CB8AC3E}">
        <p14:creationId xmlns:p14="http://schemas.microsoft.com/office/powerpoint/2010/main" val="2958683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endParaRPr lang="pl-PL" altLang="pl-PL" dirty="0"/>
          </a:p>
        </p:txBody>
      </p:sp>
      <p:sp>
        <p:nvSpPr>
          <p:cNvPr id="5" name="Symbol zastępczy numeru slajdu 4"/>
          <p:cNvSpPr>
            <a:spLocks noGrp="1"/>
          </p:cNvSpPr>
          <p:nvPr>
            <p:ph type="sldNum" sz="quarter" idx="12"/>
          </p:nvPr>
        </p:nvSpPr>
        <p:spPr/>
        <p:txBody>
          <a:bodyPr/>
          <a:lstStyle/>
          <a:p>
            <a:fld id="{5E26CD2E-4144-4FDC-A3AE-FF17D2F81A9F}" type="slidenum">
              <a:rPr lang="pl-PL" altLang="pl-PL" smtClean="0"/>
              <a:pPr/>
              <a:t>6</a:t>
            </a:fld>
            <a:endParaRPr lang="pl-PL" altLang="pl-PL" dirty="0"/>
          </a:p>
        </p:txBody>
      </p:sp>
      <p:sp>
        <p:nvSpPr>
          <p:cNvPr id="8" name="Prostokąt 7"/>
          <p:cNvSpPr/>
          <p:nvPr/>
        </p:nvSpPr>
        <p:spPr>
          <a:xfrm>
            <a:off x="364200" y="225096"/>
            <a:ext cx="9946614" cy="1107996"/>
          </a:xfrm>
          <a:prstGeom prst="rect">
            <a:avLst/>
          </a:prstGeom>
        </p:spPr>
        <p:txBody>
          <a:bodyPr wrap="square">
            <a:spAutoFit/>
          </a:bodyPr>
          <a:lstStyle/>
          <a:p>
            <a:pPr algn="just"/>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 - </a:t>
            </a:r>
            <a:r>
              <a:rPr lang="es-ES" sz="2200" b="1" dirty="0">
                <a:solidFill>
                  <a:schemeClr val="accent5">
                    <a:lumMod val="75000"/>
                  </a:schemeClr>
                </a:solidFill>
              </a:rPr>
              <a:t>b</a:t>
            </a:r>
            <a:r>
              <a:rPr lang="pl-PL" sz="2200" b="1" dirty="0" err="1">
                <a:solidFill>
                  <a:schemeClr val="accent5">
                    <a:lumMod val="75000"/>
                  </a:schemeClr>
                </a:solidFill>
              </a:rPr>
              <a:t>usiness</a:t>
            </a:r>
            <a:r>
              <a:rPr lang="pl-PL" sz="2200" b="1" dirty="0">
                <a:solidFill>
                  <a:schemeClr val="accent5">
                    <a:lumMod val="75000"/>
                  </a:schemeClr>
                </a:solidFill>
              </a:rPr>
              <a:t> model choice</a:t>
            </a:r>
            <a:r>
              <a:rPr lang="es-ES" sz="2200" b="1" dirty="0">
                <a:solidFill>
                  <a:schemeClr val="accent5">
                    <a:lumMod val="75000"/>
                  </a:schemeClr>
                </a:solidFill>
              </a:rPr>
              <a:t> (</a:t>
            </a:r>
            <a:r>
              <a:rPr lang="es-ES" sz="2200" b="1" dirty="0" err="1">
                <a:solidFill>
                  <a:schemeClr val="accent5">
                    <a:lumMod val="75000"/>
                  </a:schemeClr>
                </a:solidFill>
              </a:rPr>
              <a:t>actions</a:t>
            </a:r>
            <a:r>
              <a:rPr lang="es-ES" sz="2200" b="1" dirty="0">
                <a:solidFill>
                  <a:schemeClr val="accent5">
                    <a:lumMod val="75000"/>
                  </a:schemeClr>
                </a:solidFill>
              </a:rPr>
              <a:t>)</a:t>
            </a:r>
            <a:endParaRPr lang="pl-PL" sz="2200" b="1" dirty="0">
              <a:solidFill>
                <a:schemeClr val="accent5">
                  <a:lumMod val="75000"/>
                </a:schemeClr>
              </a:solidFill>
            </a:endParaRPr>
          </a:p>
          <a:p>
            <a:pPr algn="just"/>
            <a:endParaRPr lang="pl-PL" sz="2200" b="1" dirty="0">
              <a:solidFill>
                <a:schemeClr val="accent5">
                  <a:lumMod val="75000"/>
                </a:schemeClr>
              </a:solidFill>
            </a:endParaRPr>
          </a:p>
          <a:p>
            <a:endParaRPr lang="pl-PL" sz="2200" b="1" dirty="0">
              <a:solidFill>
                <a:schemeClr val="accent5">
                  <a:lumMod val="75000"/>
                </a:schemeClr>
              </a:solidFill>
            </a:endParaRPr>
          </a:p>
        </p:txBody>
      </p:sp>
      <p:sp>
        <p:nvSpPr>
          <p:cNvPr id="9" name="Prostokąt 8"/>
          <p:cNvSpPr/>
          <p:nvPr/>
        </p:nvSpPr>
        <p:spPr>
          <a:xfrm>
            <a:off x="364199" y="655983"/>
            <a:ext cx="10294835" cy="4168449"/>
          </a:xfrm>
          <a:prstGeom prst="rect">
            <a:avLst/>
          </a:prstGeom>
        </p:spPr>
        <p:txBody>
          <a:bodyPr wrap="square">
            <a:spAutoFit/>
          </a:bodyPr>
          <a:lstStyle/>
          <a:p>
            <a:pPr algn="just"/>
            <a:endParaRPr lang="pl-PL" sz="1800" b="1" dirty="0">
              <a:solidFill>
                <a:schemeClr val="tx1">
                  <a:lumMod val="50000"/>
                </a:schemeClr>
              </a:solidFill>
            </a:endParaRPr>
          </a:p>
          <a:p>
            <a:pPr algn="just">
              <a:lnSpc>
                <a:spcPct val="200000"/>
              </a:lnSpc>
            </a:pPr>
            <a:r>
              <a:rPr lang="pl-PL" sz="1800" b="1" dirty="0">
                <a:solidFill>
                  <a:schemeClr val="tx1">
                    <a:lumMod val="50000"/>
                  </a:schemeClr>
                </a:solidFill>
              </a:rPr>
              <a:t>Evaluation of </a:t>
            </a:r>
            <a:r>
              <a:rPr lang="pl-PL" sz="1800" b="1" dirty="0" err="1">
                <a:solidFill>
                  <a:schemeClr val="tx1">
                    <a:lumMod val="50000"/>
                  </a:schemeClr>
                </a:solidFill>
              </a:rPr>
              <a:t>actions</a:t>
            </a:r>
            <a:endParaRPr lang="pl-PL" sz="1800" b="1" dirty="0">
              <a:solidFill>
                <a:schemeClr val="tx1">
                  <a:lumMod val="50000"/>
                </a:schemeClr>
              </a:solidFill>
            </a:endParaRPr>
          </a:p>
          <a:p>
            <a:pPr algn="just">
              <a:lnSpc>
                <a:spcPct val="200000"/>
              </a:lnSpc>
            </a:pPr>
            <a:r>
              <a:rPr lang="pl-PL" sz="1800" b="1" dirty="0">
                <a:solidFill>
                  <a:schemeClr val="tx1">
                    <a:lumMod val="50000"/>
                  </a:schemeClr>
                </a:solidFill>
              </a:rPr>
              <a:t>Technical </a:t>
            </a:r>
            <a:r>
              <a:rPr lang="pl-PL" sz="1800" b="1" dirty="0" err="1">
                <a:solidFill>
                  <a:schemeClr val="tx1">
                    <a:lumMod val="50000"/>
                  </a:schemeClr>
                </a:solidFill>
              </a:rPr>
              <a:t>criteria</a:t>
            </a:r>
            <a:endParaRPr lang="pl-PL" sz="1800" b="1" dirty="0">
              <a:solidFill>
                <a:schemeClr val="tx1">
                  <a:lumMod val="50000"/>
                </a:schemeClr>
              </a:solidFill>
            </a:endParaRPr>
          </a:p>
          <a:p>
            <a:pPr algn="just">
              <a:lnSpc>
                <a:spcPct val="200000"/>
              </a:lnSpc>
            </a:pPr>
            <a:r>
              <a:rPr lang="pl-PL" sz="1800" b="1" dirty="0">
                <a:solidFill>
                  <a:schemeClr val="tx1">
                    <a:lumMod val="50000"/>
                  </a:schemeClr>
                </a:solidFill>
              </a:rPr>
              <a:t>TRL</a:t>
            </a:r>
          </a:p>
          <a:p>
            <a:pPr algn="just">
              <a:lnSpc>
                <a:spcPct val="200000"/>
              </a:lnSpc>
            </a:pPr>
            <a:r>
              <a:rPr lang="pl-PL" sz="1800" b="1" dirty="0" err="1">
                <a:solidFill>
                  <a:schemeClr val="tx1">
                    <a:lumMod val="50000"/>
                  </a:schemeClr>
                </a:solidFill>
              </a:rPr>
              <a:t>European</a:t>
            </a:r>
            <a:r>
              <a:rPr lang="pl-PL" sz="1800" b="1" dirty="0">
                <a:solidFill>
                  <a:schemeClr val="tx1">
                    <a:lumMod val="50000"/>
                  </a:schemeClr>
                </a:solidFill>
              </a:rPr>
              <a:t> </a:t>
            </a:r>
            <a:r>
              <a:rPr lang="pl-PL" sz="1800" b="1" dirty="0" err="1">
                <a:solidFill>
                  <a:schemeClr val="tx1">
                    <a:lumMod val="50000"/>
                  </a:schemeClr>
                </a:solidFill>
              </a:rPr>
              <a:t>taxonomy</a:t>
            </a:r>
            <a:endParaRPr lang="pl-PL" sz="1800" b="1" dirty="0">
              <a:solidFill>
                <a:schemeClr val="tx1">
                  <a:lumMod val="50000"/>
                </a:schemeClr>
              </a:solidFill>
            </a:endParaRPr>
          </a:p>
          <a:p>
            <a:pPr algn="just">
              <a:lnSpc>
                <a:spcPct val="200000"/>
              </a:lnSpc>
            </a:pPr>
            <a:r>
              <a:rPr lang="pl-PL" sz="1800" b="1" dirty="0" err="1">
                <a:solidFill>
                  <a:schemeClr val="tx1">
                    <a:lumMod val="50000"/>
                  </a:schemeClr>
                </a:solidFill>
              </a:rPr>
              <a:t>Synergistic</a:t>
            </a:r>
            <a:r>
              <a:rPr lang="pl-PL" sz="1800" b="1" dirty="0">
                <a:solidFill>
                  <a:schemeClr val="tx1">
                    <a:lumMod val="50000"/>
                  </a:schemeClr>
                </a:solidFill>
              </a:rPr>
              <a:t> </a:t>
            </a:r>
            <a:r>
              <a:rPr lang="pl-PL" sz="1800" b="1" dirty="0" err="1">
                <a:solidFill>
                  <a:schemeClr val="tx1">
                    <a:lumMod val="50000"/>
                  </a:schemeClr>
                </a:solidFill>
              </a:rPr>
              <a:t>potential</a:t>
            </a:r>
            <a:endParaRPr lang="pl-PL" sz="1800" b="1" dirty="0">
              <a:solidFill>
                <a:schemeClr val="tx1">
                  <a:lumMod val="50000"/>
                </a:schemeClr>
              </a:solidFill>
            </a:endParaRPr>
          </a:p>
          <a:p>
            <a:pPr algn="just">
              <a:lnSpc>
                <a:spcPct val="200000"/>
              </a:lnSpc>
            </a:pPr>
            <a:r>
              <a:rPr lang="pl-PL" sz="1800" b="1" dirty="0" err="1">
                <a:solidFill>
                  <a:schemeClr val="tx1">
                    <a:lumMod val="50000"/>
                  </a:schemeClr>
                </a:solidFill>
              </a:rPr>
              <a:t>Circular</a:t>
            </a:r>
            <a:r>
              <a:rPr lang="pl-PL" sz="1800" b="1" dirty="0">
                <a:solidFill>
                  <a:schemeClr val="tx1">
                    <a:lumMod val="50000"/>
                  </a:schemeClr>
                </a:solidFill>
              </a:rPr>
              <a:t> </a:t>
            </a:r>
            <a:r>
              <a:rPr lang="pl-PL" sz="1800" b="1" dirty="0" err="1">
                <a:solidFill>
                  <a:schemeClr val="tx1">
                    <a:lumMod val="50000"/>
                  </a:schemeClr>
                </a:solidFill>
              </a:rPr>
              <a:t>economy</a:t>
            </a:r>
            <a:endParaRPr lang="pl-PL" sz="1800" b="1" dirty="0">
              <a:solidFill>
                <a:schemeClr val="tx1">
                  <a:lumMod val="50000"/>
                </a:schemeClr>
              </a:solidFill>
            </a:endParaRPr>
          </a:p>
          <a:p>
            <a:pPr algn="just">
              <a:lnSpc>
                <a:spcPct val="200000"/>
              </a:lnSpc>
            </a:pPr>
            <a:r>
              <a:rPr lang="pl-PL" sz="1800" b="1" dirty="0" err="1">
                <a:solidFill>
                  <a:schemeClr val="tx1">
                    <a:lumMod val="50000"/>
                  </a:schemeClr>
                </a:solidFill>
              </a:rPr>
              <a:t>Sector</a:t>
            </a:r>
            <a:r>
              <a:rPr lang="pl-PL" sz="1800" b="1" dirty="0">
                <a:solidFill>
                  <a:schemeClr val="tx1">
                    <a:lumMod val="50000"/>
                  </a:schemeClr>
                </a:solidFill>
              </a:rPr>
              <a:t> </a:t>
            </a:r>
            <a:r>
              <a:rPr lang="pl-PL" sz="1800" b="1" dirty="0" err="1">
                <a:solidFill>
                  <a:schemeClr val="tx1">
                    <a:lumMod val="50000"/>
                  </a:schemeClr>
                </a:solidFill>
              </a:rPr>
              <a:t>coupling</a:t>
            </a:r>
            <a:endParaRPr lang="en-GB" sz="1800" b="1" dirty="0">
              <a:solidFill>
                <a:schemeClr val="tx1">
                  <a:lumMod val="50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930" y="907577"/>
            <a:ext cx="8848071" cy="513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Prostokąt 9"/>
          <p:cNvSpPr/>
          <p:nvPr/>
        </p:nvSpPr>
        <p:spPr>
          <a:xfrm>
            <a:off x="4389558" y="933028"/>
            <a:ext cx="5016296" cy="646331"/>
          </a:xfrm>
          <a:prstGeom prst="rect">
            <a:avLst/>
          </a:prstGeom>
        </p:spPr>
        <p:txBody>
          <a:bodyPr wrap="square">
            <a:spAutoFit/>
          </a:bodyPr>
          <a:lstStyle/>
          <a:p>
            <a:pPr algn="just"/>
            <a:r>
              <a:rPr lang="pl-PL" sz="1800" b="1" dirty="0">
                <a:solidFill>
                  <a:schemeClr val="tx1">
                    <a:lumMod val="50000"/>
                  </a:schemeClr>
                </a:solidFill>
              </a:rPr>
              <a:t>ECO-INDUSTRIAL PARK</a:t>
            </a:r>
            <a:endParaRPr lang="en-GB" sz="1800" b="1" dirty="0">
              <a:solidFill>
                <a:schemeClr val="tx1">
                  <a:lumMod val="50000"/>
                </a:schemeClr>
              </a:solidFill>
            </a:endParaRPr>
          </a:p>
          <a:p>
            <a:pPr algn="just"/>
            <a:endParaRPr lang="en-GB" sz="1800" dirty="0">
              <a:solidFill>
                <a:schemeClr val="tx1">
                  <a:lumMod val="50000"/>
                </a:schemeClr>
              </a:solidFill>
            </a:endParaRPr>
          </a:p>
        </p:txBody>
      </p:sp>
      <p:sp>
        <p:nvSpPr>
          <p:cNvPr id="11" name="Prostokąt 10"/>
          <p:cNvSpPr/>
          <p:nvPr/>
        </p:nvSpPr>
        <p:spPr>
          <a:xfrm>
            <a:off x="10122968" y="1439378"/>
            <a:ext cx="1926965" cy="646331"/>
          </a:xfrm>
          <a:prstGeom prst="rect">
            <a:avLst/>
          </a:prstGeom>
        </p:spPr>
        <p:txBody>
          <a:bodyPr wrap="square">
            <a:spAutoFit/>
          </a:bodyPr>
          <a:lstStyle/>
          <a:p>
            <a:pPr algn="ctr"/>
            <a:r>
              <a:rPr lang="pl-PL" sz="1800" b="1" dirty="0">
                <a:solidFill>
                  <a:schemeClr val="tx1">
                    <a:lumMod val="50000"/>
                  </a:schemeClr>
                </a:solidFill>
              </a:rPr>
              <a:t>HYDROGEN</a:t>
            </a:r>
            <a:endParaRPr lang="en-GB" sz="1800" b="1" dirty="0">
              <a:solidFill>
                <a:schemeClr val="tx1">
                  <a:lumMod val="50000"/>
                </a:schemeClr>
              </a:solidFill>
            </a:endParaRPr>
          </a:p>
          <a:p>
            <a:pPr algn="just"/>
            <a:endParaRPr lang="en-GB" sz="1800" dirty="0">
              <a:solidFill>
                <a:schemeClr val="tx1">
                  <a:lumMod val="50000"/>
                </a:schemeClr>
              </a:solidFill>
            </a:endParaRPr>
          </a:p>
        </p:txBody>
      </p:sp>
      <p:pic>
        <p:nvPicPr>
          <p:cNvPr id="2" name="Obraz 1">
            <a:extLst>
              <a:ext uri="{FF2B5EF4-FFF2-40B4-BE49-F238E27FC236}">
                <a16:creationId xmlns:a16="http://schemas.microsoft.com/office/drawing/2014/main" id="{9735E623-D06B-6A99-11B2-BB23BBE22962}"/>
              </a:ext>
            </a:extLst>
          </p:cNvPr>
          <p:cNvPicPr>
            <a:picLocks noChangeAspect="1"/>
          </p:cNvPicPr>
          <p:nvPr/>
        </p:nvPicPr>
        <p:blipFill>
          <a:blip r:embed="rId3"/>
          <a:stretch>
            <a:fillRect/>
          </a:stretch>
        </p:blipFill>
        <p:spPr>
          <a:xfrm>
            <a:off x="10446746" y="225096"/>
            <a:ext cx="1432684" cy="329213"/>
          </a:xfrm>
          <a:prstGeom prst="rect">
            <a:avLst/>
          </a:prstGeom>
        </p:spPr>
      </p:pic>
    </p:spTree>
    <p:extLst>
      <p:ext uri="{BB962C8B-B14F-4D97-AF65-F5344CB8AC3E}">
        <p14:creationId xmlns:p14="http://schemas.microsoft.com/office/powerpoint/2010/main" val="3027200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endParaRPr lang="pl-PL" altLang="pl-PL" dirty="0"/>
          </a:p>
        </p:txBody>
      </p:sp>
      <p:sp>
        <p:nvSpPr>
          <p:cNvPr id="5" name="Symbol zastępczy numeru slajdu 4"/>
          <p:cNvSpPr>
            <a:spLocks noGrp="1"/>
          </p:cNvSpPr>
          <p:nvPr>
            <p:ph type="sldNum" sz="quarter" idx="12"/>
          </p:nvPr>
        </p:nvSpPr>
        <p:spPr/>
        <p:txBody>
          <a:bodyPr/>
          <a:lstStyle/>
          <a:p>
            <a:fld id="{5E26CD2E-4144-4FDC-A3AE-FF17D2F81A9F}" type="slidenum">
              <a:rPr lang="pl-PL" altLang="pl-PL" smtClean="0"/>
              <a:pPr/>
              <a:t>7</a:t>
            </a:fld>
            <a:endParaRPr lang="pl-PL" altLang="pl-PL" dirty="0"/>
          </a:p>
        </p:txBody>
      </p:sp>
      <p:sp>
        <p:nvSpPr>
          <p:cNvPr id="8" name="Prostokąt 7"/>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9" name="Prostokąt 8"/>
          <p:cNvSpPr/>
          <p:nvPr/>
        </p:nvSpPr>
        <p:spPr>
          <a:xfrm>
            <a:off x="364199" y="730414"/>
            <a:ext cx="11682489" cy="6029536"/>
          </a:xfrm>
          <a:prstGeom prst="rect">
            <a:avLst/>
          </a:prstGeom>
        </p:spPr>
        <p:txBody>
          <a:bodyPr wrap="square">
            <a:spAutoFit/>
          </a:bodyPr>
          <a:lstStyle/>
          <a:p>
            <a:pPr algn="just"/>
            <a:r>
              <a:rPr lang="pl-PL" sz="2400" b="1" dirty="0">
                <a:solidFill>
                  <a:schemeClr val="tx1">
                    <a:lumMod val="50000"/>
                  </a:schemeClr>
                </a:solidFill>
              </a:rPr>
              <a:t>ECO-INDUSTRIAL PARK SCENARIO</a:t>
            </a:r>
          </a:p>
          <a:p>
            <a:pPr algn="just"/>
            <a:endParaRPr lang="pl-PL" sz="1800" b="1" dirty="0">
              <a:solidFill>
                <a:schemeClr val="tx1">
                  <a:lumMod val="50000"/>
                </a:schemeClr>
              </a:solidFill>
            </a:endParaRPr>
          </a:p>
          <a:p>
            <a:pPr>
              <a:lnSpc>
                <a:spcPct val="114000"/>
              </a:lnSpc>
            </a:pPr>
            <a:r>
              <a:rPr lang="en-US" sz="1800" b="1" dirty="0">
                <a:solidFill>
                  <a:schemeClr val="tx1">
                    <a:lumMod val="50000"/>
                  </a:schemeClr>
                </a:solidFill>
              </a:rPr>
              <a:t>Eco-industrial parks (with virtual power plant) as an integrated alternative to be developed within coupled end-of-life coal mine sites and coal-fired power plants along with surrounding residential/industrial areas for sustainable renewable energy generation (geothermal and photovoltaic/wind), storage technologies, circular economy contributions and synergies for reducing waste and pollution by promoting short distance transport and </a:t>
            </a:r>
            <a:r>
              <a:rPr lang="en-US" sz="1800" b="1" dirty="0" err="1">
                <a:solidFill>
                  <a:schemeClr val="tx1">
                    <a:lumMod val="50000"/>
                  </a:schemeClr>
                </a:solidFill>
              </a:rPr>
              <a:t>optimising</a:t>
            </a:r>
            <a:r>
              <a:rPr lang="en-US" sz="1800" b="1" dirty="0">
                <a:solidFill>
                  <a:schemeClr val="tx1">
                    <a:lumMod val="50000"/>
                  </a:schemeClr>
                </a:solidFill>
              </a:rPr>
              <a:t> the park’s material, resource, and energy flows,</a:t>
            </a:r>
            <a:r>
              <a:rPr lang="pl-PL" sz="1800" b="1" dirty="0">
                <a:solidFill>
                  <a:schemeClr val="tx1">
                    <a:lumMod val="50000"/>
                  </a:schemeClr>
                </a:solidFill>
              </a:rPr>
              <a:t> </a:t>
            </a:r>
            <a:r>
              <a:rPr lang="en-US" sz="1800" b="1" dirty="0">
                <a:solidFill>
                  <a:schemeClr val="tx1">
                    <a:lumMod val="50000"/>
                  </a:schemeClr>
                </a:solidFill>
              </a:rPr>
              <a:t>producing the goods needed for the industrial transition in Europe and cooperating to its achievement.</a:t>
            </a:r>
            <a:endParaRPr lang="pl-PL" sz="1800" b="1" dirty="0">
              <a:solidFill>
                <a:schemeClr val="tx1">
                  <a:lumMod val="50000"/>
                </a:schemeClr>
              </a:solidFill>
            </a:endParaRPr>
          </a:p>
          <a:p>
            <a:pPr>
              <a:lnSpc>
                <a:spcPct val="114000"/>
              </a:lnSpc>
            </a:pPr>
            <a:endParaRPr lang="en-US" sz="1800" b="1" dirty="0">
              <a:solidFill>
                <a:schemeClr val="tx1">
                  <a:lumMod val="50000"/>
                </a:schemeClr>
              </a:solidFill>
            </a:endParaRPr>
          </a:p>
          <a:p>
            <a:pPr>
              <a:lnSpc>
                <a:spcPct val="114000"/>
              </a:lnSpc>
            </a:pPr>
            <a:r>
              <a:rPr lang="en-US" sz="1800" b="1" dirty="0">
                <a:solidFill>
                  <a:schemeClr val="tx1">
                    <a:lumMod val="50000"/>
                  </a:schemeClr>
                </a:solidFill>
              </a:rPr>
              <a:t>Eco-industrial parks should be based on district networks that allow multiple energy sources to be connected to various energy consumption points, helping to increase</a:t>
            </a:r>
            <a:r>
              <a:rPr lang="pl-PL" sz="1800" b="1" dirty="0">
                <a:solidFill>
                  <a:schemeClr val="tx1">
                    <a:lumMod val="50000"/>
                  </a:schemeClr>
                </a:solidFill>
              </a:rPr>
              <a:t> </a:t>
            </a:r>
            <a:r>
              <a:rPr lang="en-US" sz="1800" b="1" dirty="0">
                <a:solidFill>
                  <a:schemeClr val="tx1">
                    <a:lumMod val="50000"/>
                  </a:schemeClr>
                </a:solidFill>
              </a:rPr>
              <a:t>photovoltaic deployment by transforming heat and power energy customers into prosumers or customers with excess electricity from solar panels on their roofs. Eco-industrial parks should be supported by pursuing financial privileges and other benefits to boost and diversify the area’s economy, attracting external investment: tax exemptions for industries, access to preferential credits from National authorities, European Investment Bank, and others.</a:t>
            </a:r>
            <a:endParaRPr lang="pl-PL" sz="1800" b="1" dirty="0">
              <a:solidFill>
                <a:schemeClr val="tx1">
                  <a:lumMod val="50000"/>
                </a:schemeClr>
              </a:solidFill>
            </a:endParaRPr>
          </a:p>
          <a:p>
            <a:pPr algn="just"/>
            <a:endParaRPr lang="pl-PL" sz="1800" b="1" dirty="0">
              <a:solidFill>
                <a:schemeClr val="tx1">
                  <a:lumMod val="50000"/>
                </a:schemeClr>
              </a:solidFill>
            </a:endParaRPr>
          </a:p>
          <a:p>
            <a:pPr algn="just"/>
            <a:endParaRPr lang="pl-PL" sz="1800" b="1" dirty="0">
              <a:solidFill>
                <a:schemeClr val="tx1">
                  <a:lumMod val="50000"/>
                </a:schemeClr>
              </a:solidFill>
            </a:endParaRPr>
          </a:p>
        </p:txBody>
      </p:sp>
      <p:pic>
        <p:nvPicPr>
          <p:cNvPr id="2" name="Obraz 1">
            <a:extLst>
              <a:ext uri="{FF2B5EF4-FFF2-40B4-BE49-F238E27FC236}">
                <a16:creationId xmlns:a16="http://schemas.microsoft.com/office/drawing/2014/main" id="{9735E623-D06B-6A99-11B2-BB23BBE22962}"/>
              </a:ext>
            </a:extLst>
          </p:cNvPr>
          <p:cNvPicPr>
            <a:picLocks noChangeAspect="1"/>
          </p:cNvPicPr>
          <p:nvPr/>
        </p:nvPicPr>
        <p:blipFill>
          <a:blip r:embed="rId2"/>
          <a:stretch>
            <a:fillRect/>
          </a:stretch>
        </p:blipFill>
        <p:spPr>
          <a:xfrm>
            <a:off x="10446746" y="225096"/>
            <a:ext cx="1432684" cy="329213"/>
          </a:xfrm>
          <a:prstGeom prst="rect">
            <a:avLst/>
          </a:prstGeom>
        </p:spPr>
      </p:pic>
    </p:spTree>
    <p:extLst>
      <p:ext uri="{BB962C8B-B14F-4D97-AF65-F5344CB8AC3E}">
        <p14:creationId xmlns:p14="http://schemas.microsoft.com/office/powerpoint/2010/main" val="2661928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endParaRPr lang="pl-PL" altLang="pl-PL" dirty="0"/>
          </a:p>
        </p:txBody>
      </p:sp>
      <p:sp>
        <p:nvSpPr>
          <p:cNvPr id="5" name="Symbol zastępczy numeru slajdu 4"/>
          <p:cNvSpPr>
            <a:spLocks noGrp="1"/>
          </p:cNvSpPr>
          <p:nvPr>
            <p:ph type="sldNum" sz="quarter" idx="12"/>
          </p:nvPr>
        </p:nvSpPr>
        <p:spPr/>
        <p:txBody>
          <a:bodyPr/>
          <a:lstStyle/>
          <a:p>
            <a:fld id="{5E26CD2E-4144-4FDC-A3AE-FF17D2F81A9F}" type="slidenum">
              <a:rPr lang="pl-PL" altLang="pl-PL" smtClean="0"/>
              <a:pPr/>
              <a:t>8</a:t>
            </a:fld>
            <a:endParaRPr lang="pl-PL" altLang="pl-PL" dirty="0"/>
          </a:p>
        </p:txBody>
      </p:sp>
      <p:sp>
        <p:nvSpPr>
          <p:cNvPr id="8" name="Prostokąt 7"/>
          <p:cNvSpPr/>
          <p:nvPr/>
        </p:nvSpPr>
        <p:spPr>
          <a:xfrm>
            <a:off x="364200" y="225096"/>
            <a:ext cx="10539026" cy="769441"/>
          </a:xfrm>
          <a:prstGeom prst="rect">
            <a:avLst/>
          </a:prstGeom>
        </p:spPr>
        <p:txBody>
          <a:bodyPr wrap="square">
            <a:spAutoFit/>
          </a:bodyPr>
          <a:lstStyle/>
          <a:p>
            <a:pPr algn="just"/>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 - </a:t>
            </a:r>
            <a:r>
              <a:rPr lang="es-ES" sz="2200" b="1" dirty="0">
                <a:solidFill>
                  <a:schemeClr val="accent5">
                    <a:lumMod val="75000"/>
                  </a:schemeClr>
                </a:solidFill>
              </a:rPr>
              <a:t>b</a:t>
            </a:r>
            <a:r>
              <a:rPr lang="pl-PL" sz="2200" b="1" dirty="0" err="1">
                <a:solidFill>
                  <a:schemeClr val="accent5">
                    <a:lumMod val="75000"/>
                  </a:schemeClr>
                </a:solidFill>
              </a:rPr>
              <a:t>usiness</a:t>
            </a:r>
            <a:r>
              <a:rPr lang="pl-PL" sz="2200" b="1" dirty="0">
                <a:solidFill>
                  <a:schemeClr val="accent5">
                    <a:lumMod val="75000"/>
                  </a:schemeClr>
                </a:solidFill>
              </a:rPr>
              <a:t> model choice (</a:t>
            </a:r>
            <a:r>
              <a:rPr lang="es-ES" sz="2200" b="1" dirty="0" err="1">
                <a:solidFill>
                  <a:schemeClr val="accent5">
                    <a:lumMod val="75000"/>
                  </a:schemeClr>
                </a:solidFill>
              </a:rPr>
              <a:t>micro-actions</a:t>
            </a:r>
            <a:r>
              <a:rPr lang="pl-PL" sz="2200" b="1" dirty="0">
                <a:solidFill>
                  <a:schemeClr val="accent5">
                    <a:lumMod val="75000"/>
                  </a:schemeClr>
                </a:solidFill>
              </a:rPr>
              <a:t>)</a:t>
            </a:r>
          </a:p>
          <a:p>
            <a:endParaRPr lang="pl-PL" sz="2200" b="1" dirty="0">
              <a:solidFill>
                <a:schemeClr val="accent5">
                  <a:lumMod val="75000"/>
                </a:schemeClr>
              </a:solidFill>
            </a:endParaRPr>
          </a:p>
        </p:txBody>
      </p:sp>
      <p:sp>
        <p:nvSpPr>
          <p:cNvPr id="9" name="Prostokąt 8"/>
          <p:cNvSpPr/>
          <p:nvPr/>
        </p:nvSpPr>
        <p:spPr>
          <a:xfrm>
            <a:off x="364199" y="655983"/>
            <a:ext cx="10294835" cy="4524315"/>
          </a:xfrm>
          <a:prstGeom prst="rect">
            <a:avLst/>
          </a:prstGeom>
        </p:spPr>
        <p:txBody>
          <a:bodyPr wrap="square">
            <a:spAutoFit/>
          </a:bodyPr>
          <a:lstStyle/>
          <a:p>
            <a:pPr algn="just"/>
            <a:endParaRPr lang="pl-PL" sz="1800" dirty="0">
              <a:solidFill>
                <a:schemeClr val="tx1">
                  <a:lumMod val="50000"/>
                </a:schemeClr>
              </a:solidFill>
            </a:endParaRPr>
          </a:p>
          <a:p>
            <a:pPr algn="just">
              <a:lnSpc>
                <a:spcPct val="200000"/>
              </a:lnSpc>
            </a:pPr>
            <a:r>
              <a:rPr lang="pl-PL" sz="1800" b="1" dirty="0">
                <a:solidFill>
                  <a:schemeClr val="tx1">
                    <a:lumMod val="50000"/>
                  </a:schemeClr>
                </a:solidFill>
              </a:rPr>
              <a:t>Evaluation of </a:t>
            </a:r>
            <a:r>
              <a:rPr lang="pl-PL" sz="1800" b="1" dirty="0" err="1">
                <a:solidFill>
                  <a:schemeClr val="tx1">
                    <a:lumMod val="50000"/>
                  </a:schemeClr>
                </a:solidFill>
              </a:rPr>
              <a:t>actions</a:t>
            </a:r>
            <a:endParaRPr lang="pl-PL" sz="1800" b="1" dirty="0">
              <a:solidFill>
                <a:schemeClr val="tx1">
                  <a:lumMod val="50000"/>
                </a:schemeClr>
              </a:solidFill>
            </a:endParaRPr>
          </a:p>
          <a:p>
            <a:pPr algn="just">
              <a:lnSpc>
                <a:spcPct val="200000"/>
              </a:lnSpc>
            </a:pPr>
            <a:r>
              <a:rPr lang="pl-PL" sz="1800" b="1" dirty="0">
                <a:solidFill>
                  <a:schemeClr val="tx1">
                    <a:lumMod val="50000"/>
                  </a:schemeClr>
                </a:solidFill>
              </a:rPr>
              <a:t>Technical </a:t>
            </a:r>
            <a:r>
              <a:rPr lang="pl-PL" sz="1800" b="1" dirty="0" err="1">
                <a:solidFill>
                  <a:schemeClr val="tx1">
                    <a:lumMod val="50000"/>
                  </a:schemeClr>
                </a:solidFill>
              </a:rPr>
              <a:t>criteria</a:t>
            </a:r>
            <a:endParaRPr lang="pl-PL" sz="1800" b="1" dirty="0">
              <a:solidFill>
                <a:schemeClr val="tx1">
                  <a:lumMod val="50000"/>
                </a:schemeClr>
              </a:solidFill>
            </a:endParaRPr>
          </a:p>
          <a:p>
            <a:pPr algn="just">
              <a:lnSpc>
                <a:spcPct val="200000"/>
              </a:lnSpc>
            </a:pPr>
            <a:r>
              <a:rPr lang="pl-PL" sz="1800" b="1" dirty="0">
                <a:solidFill>
                  <a:schemeClr val="tx1">
                    <a:lumMod val="50000"/>
                  </a:schemeClr>
                </a:solidFill>
              </a:rPr>
              <a:t>TRL</a:t>
            </a:r>
          </a:p>
          <a:p>
            <a:pPr algn="just">
              <a:lnSpc>
                <a:spcPct val="200000"/>
              </a:lnSpc>
            </a:pPr>
            <a:r>
              <a:rPr lang="pl-PL" sz="1800" b="1" dirty="0" err="1">
                <a:solidFill>
                  <a:schemeClr val="tx1">
                    <a:lumMod val="50000"/>
                  </a:schemeClr>
                </a:solidFill>
              </a:rPr>
              <a:t>European</a:t>
            </a:r>
            <a:r>
              <a:rPr lang="pl-PL" sz="1800" b="1" dirty="0">
                <a:solidFill>
                  <a:schemeClr val="tx1">
                    <a:lumMod val="50000"/>
                  </a:schemeClr>
                </a:solidFill>
              </a:rPr>
              <a:t> </a:t>
            </a:r>
            <a:r>
              <a:rPr lang="pl-PL" sz="1800" b="1" dirty="0" err="1">
                <a:solidFill>
                  <a:schemeClr val="tx1">
                    <a:lumMod val="50000"/>
                  </a:schemeClr>
                </a:solidFill>
              </a:rPr>
              <a:t>taxonomy</a:t>
            </a:r>
            <a:endParaRPr lang="pl-PL" sz="1800" b="1" dirty="0">
              <a:solidFill>
                <a:schemeClr val="tx1">
                  <a:lumMod val="50000"/>
                </a:schemeClr>
              </a:solidFill>
            </a:endParaRPr>
          </a:p>
          <a:p>
            <a:pPr algn="just">
              <a:lnSpc>
                <a:spcPct val="200000"/>
              </a:lnSpc>
            </a:pPr>
            <a:r>
              <a:rPr lang="pl-PL" sz="1800" b="1" dirty="0" err="1">
                <a:solidFill>
                  <a:schemeClr val="tx1">
                    <a:lumMod val="50000"/>
                  </a:schemeClr>
                </a:solidFill>
              </a:rPr>
              <a:t>Synergistic</a:t>
            </a:r>
            <a:r>
              <a:rPr lang="pl-PL" sz="1800" b="1" dirty="0">
                <a:solidFill>
                  <a:schemeClr val="tx1">
                    <a:lumMod val="50000"/>
                  </a:schemeClr>
                </a:solidFill>
              </a:rPr>
              <a:t> </a:t>
            </a:r>
            <a:r>
              <a:rPr lang="pl-PL" sz="1800" b="1" dirty="0" err="1">
                <a:solidFill>
                  <a:schemeClr val="tx1">
                    <a:lumMod val="50000"/>
                  </a:schemeClr>
                </a:solidFill>
              </a:rPr>
              <a:t>potential</a:t>
            </a:r>
            <a:endParaRPr lang="pl-PL" sz="1800" b="1" dirty="0">
              <a:solidFill>
                <a:schemeClr val="tx1">
                  <a:lumMod val="50000"/>
                </a:schemeClr>
              </a:solidFill>
            </a:endParaRPr>
          </a:p>
          <a:p>
            <a:pPr algn="just">
              <a:lnSpc>
                <a:spcPct val="200000"/>
              </a:lnSpc>
            </a:pPr>
            <a:r>
              <a:rPr lang="pl-PL" sz="1800" b="1" dirty="0" err="1">
                <a:solidFill>
                  <a:schemeClr val="tx1">
                    <a:lumMod val="50000"/>
                  </a:schemeClr>
                </a:solidFill>
              </a:rPr>
              <a:t>Circular</a:t>
            </a:r>
            <a:r>
              <a:rPr lang="pl-PL" sz="1800" b="1" dirty="0">
                <a:solidFill>
                  <a:schemeClr val="tx1">
                    <a:lumMod val="50000"/>
                  </a:schemeClr>
                </a:solidFill>
              </a:rPr>
              <a:t> </a:t>
            </a:r>
            <a:r>
              <a:rPr lang="pl-PL" sz="1800" b="1" dirty="0" err="1">
                <a:solidFill>
                  <a:schemeClr val="tx1">
                    <a:lumMod val="50000"/>
                  </a:schemeClr>
                </a:solidFill>
              </a:rPr>
              <a:t>economy</a:t>
            </a:r>
            <a:endParaRPr lang="pl-PL" sz="1800" b="1" dirty="0">
              <a:solidFill>
                <a:schemeClr val="tx1">
                  <a:lumMod val="50000"/>
                </a:schemeClr>
              </a:solidFill>
            </a:endParaRPr>
          </a:p>
          <a:p>
            <a:pPr algn="just">
              <a:lnSpc>
                <a:spcPct val="200000"/>
              </a:lnSpc>
            </a:pPr>
            <a:r>
              <a:rPr lang="pl-PL" sz="1800" b="1" dirty="0" err="1">
                <a:solidFill>
                  <a:schemeClr val="tx1">
                    <a:lumMod val="50000"/>
                  </a:schemeClr>
                </a:solidFill>
              </a:rPr>
              <a:t>Sector</a:t>
            </a:r>
            <a:r>
              <a:rPr lang="pl-PL" sz="1800" b="1" dirty="0">
                <a:solidFill>
                  <a:schemeClr val="tx1">
                    <a:lumMod val="50000"/>
                  </a:schemeClr>
                </a:solidFill>
              </a:rPr>
              <a:t> </a:t>
            </a:r>
            <a:r>
              <a:rPr lang="pl-PL" sz="1800" b="1" dirty="0" err="1">
                <a:solidFill>
                  <a:schemeClr val="tx1">
                    <a:lumMod val="50000"/>
                  </a:schemeClr>
                </a:solidFill>
              </a:rPr>
              <a:t>coupling</a:t>
            </a:r>
            <a:endParaRPr lang="en-GB" sz="1800" b="1" dirty="0">
              <a:solidFill>
                <a:schemeClr val="tx1">
                  <a:lumMod val="50000"/>
                </a:schemeClr>
              </a:solidFill>
            </a:endParaRPr>
          </a:p>
          <a:p>
            <a:pPr algn="just"/>
            <a:endParaRPr lang="en-GB" sz="1800" dirty="0">
              <a:solidFill>
                <a:schemeClr val="tx1">
                  <a:lumMod val="50000"/>
                </a:schemeClr>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197" y="1174637"/>
            <a:ext cx="7584799" cy="490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rostokąt 10"/>
          <p:cNvSpPr/>
          <p:nvPr/>
        </p:nvSpPr>
        <p:spPr>
          <a:xfrm>
            <a:off x="4453170" y="944214"/>
            <a:ext cx="5016296" cy="369332"/>
          </a:xfrm>
          <a:prstGeom prst="rect">
            <a:avLst/>
          </a:prstGeom>
        </p:spPr>
        <p:txBody>
          <a:bodyPr wrap="square">
            <a:spAutoFit/>
          </a:bodyPr>
          <a:lstStyle/>
          <a:p>
            <a:pPr algn="just"/>
            <a:r>
              <a:rPr lang="pl-PL" sz="1800" b="1" dirty="0">
                <a:solidFill>
                  <a:schemeClr val="tx1">
                    <a:lumMod val="50000"/>
                  </a:schemeClr>
                </a:solidFill>
              </a:rPr>
              <a:t>GEOTHERMAL</a:t>
            </a:r>
            <a:endParaRPr lang="en-GB" sz="1800" b="1" dirty="0">
              <a:solidFill>
                <a:schemeClr val="tx1">
                  <a:lumMod val="50000"/>
                </a:schemeClr>
              </a:solidFill>
            </a:endParaRPr>
          </a:p>
        </p:txBody>
      </p:sp>
      <p:sp>
        <p:nvSpPr>
          <p:cNvPr id="12" name="Prostokąt 11"/>
          <p:cNvSpPr/>
          <p:nvPr/>
        </p:nvSpPr>
        <p:spPr>
          <a:xfrm>
            <a:off x="9660040" y="2613292"/>
            <a:ext cx="5016296" cy="646331"/>
          </a:xfrm>
          <a:prstGeom prst="rect">
            <a:avLst/>
          </a:prstGeom>
        </p:spPr>
        <p:txBody>
          <a:bodyPr wrap="square">
            <a:spAutoFit/>
          </a:bodyPr>
          <a:lstStyle/>
          <a:p>
            <a:pPr algn="just"/>
            <a:r>
              <a:rPr lang="pl-PL" sz="1800" b="1" dirty="0">
                <a:solidFill>
                  <a:schemeClr val="tx1">
                    <a:lumMod val="50000"/>
                  </a:schemeClr>
                </a:solidFill>
              </a:rPr>
              <a:t>BATTERIES</a:t>
            </a:r>
            <a:endParaRPr lang="en-GB" sz="1800" b="1" dirty="0">
              <a:solidFill>
                <a:schemeClr val="tx1">
                  <a:lumMod val="50000"/>
                </a:schemeClr>
              </a:solidFill>
            </a:endParaRPr>
          </a:p>
          <a:p>
            <a:pPr algn="just"/>
            <a:endParaRPr lang="en-GB" sz="1800" dirty="0">
              <a:solidFill>
                <a:schemeClr val="tx1">
                  <a:lumMod val="50000"/>
                </a:schemeClr>
              </a:solidFill>
            </a:endParaRPr>
          </a:p>
        </p:txBody>
      </p:sp>
      <p:pic>
        <p:nvPicPr>
          <p:cNvPr id="2" name="Obraz 1">
            <a:extLst>
              <a:ext uri="{FF2B5EF4-FFF2-40B4-BE49-F238E27FC236}">
                <a16:creationId xmlns:a16="http://schemas.microsoft.com/office/drawing/2014/main" id="{06F7D508-93DB-8EEC-A617-2F2B90D301B0}"/>
              </a:ext>
            </a:extLst>
          </p:cNvPr>
          <p:cNvPicPr>
            <a:picLocks noChangeAspect="1"/>
          </p:cNvPicPr>
          <p:nvPr/>
        </p:nvPicPr>
        <p:blipFill>
          <a:blip r:embed="rId3"/>
          <a:stretch>
            <a:fillRect/>
          </a:stretch>
        </p:blipFill>
        <p:spPr>
          <a:xfrm>
            <a:off x="10446746" y="225096"/>
            <a:ext cx="1432684" cy="329213"/>
          </a:xfrm>
          <a:prstGeom prst="rect">
            <a:avLst/>
          </a:prstGeom>
        </p:spPr>
      </p:pic>
    </p:spTree>
    <p:extLst>
      <p:ext uri="{BB962C8B-B14F-4D97-AF65-F5344CB8AC3E}">
        <p14:creationId xmlns:p14="http://schemas.microsoft.com/office/powerpoint/2010/main" val="91044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endParaRPr lang="pl-PL" altLang="pl-PL" dirty="0"/>
          </a:p>
        </p:txBody>
      </p:sp>
      <p:sp>
        <p:nvSpPr>
          <p:cNvPr id="5" name="Symbol zastępczy numeru slajdu 4"/>
          <p:cNvSpPr>
            <a:spLocks noGrp="1"/>
          </p:cNvSpPr>
          <p:nvPr>
            <p:ph type="sldNum" sz="quarter" idx="12"/>
          </p:nvPr>
        </p:nvSpPr>
        <p:spPr/>
        <p:txBody>
          <a:bodyPr/>
          <a:lstStyle/>
          <a:p>
            <a:fld id="{5E26CD2E-4144-4FDC-A3AE-FF17D2F81A9F}" type="slidenum">
              <a:rPr lang="pl-PL" altLang="pl-PL" smtClean="0"/>
              <a:pPr/>
              <a:t>9</a:t>
            </a:fld>
            <a:endParaRPr lang="pl-PL" altLang="pl-PL" dirty="0"/>
          </a:p>
        </p:txBody>
      </p:sp>
      <p:sp>
        <p:nvSpPr>
          <p:cNvPr id="8" name="Prostokąt 7"/>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12" name="Prostokąt 11"/>
          <p:cNvSpPr/>
          <p:nvPr/>
        </p:nvSpPr>
        <p:spPr>
          <a:xfrm>
            <a:off x="364200" y="1039040"/>
            <a:ext cx="4512600" cy="5262979"/>
          </a:xfrm>
          <a:prstGeom prst="rect">
            <a:avLst/>
          </a:prstGeom>
        </p:spPr>
        <p:txBody>
          <a:bodyPr wrap="square">
            <a:spAutoFit/>
          </a:bodyPr>
          <a:lstStyle/>
          <a:p>
            <a:pPr algn="just"/>
            <a:r>
              <a:rPr lang="es-ES" sz="1800" b="1" dirty="0">
                <a:solidFill>
                  <a:schemeClr val="tx1">
                    <a:lumMod val="50000"/>
                  </a:schemeClr>
                </a:solidFill>
              </a:rPr>
              <a:t>SCENARIO (MULTI-ACTION)</a:t>
            </a:r>
          </a:p>
          <a:p>
            <a:pPr algn="just"/>
            <a:endParaRPr lang="es-ES" sz="1800" b="1" dirty="0">
              <a:solidFill>
                <a:schemeClr val="tx1">
                  <a:lumMod val="50000"/>
                </a:schemeClr>
              </a:solidFill>
            </a:endParaRPr>
          </a:p>
          <a:p>
            <a:r>
              <a:rPr lang="es-ES" sz="2400" b="1" dirty="0">
                <a:solidFill>
                  <a:schemeClr val="tx1">
                    <a:lumMod val="50000"/>
                  </a:schemeClr>
                </a:solidFill>
              </a:rPr>
              <a:t>Eco-industrial</a:t>
            </a:r>
            <a:r>
              <a:rPr lang="pl-PL" sz="2400" b="1" dirty="0">
                <a:solidFill>
                  <a:schemeClr val="tx1">
                    <a:lumMod val="50000"/>
                  </a:schemeClr>
                </a:solidFill>
              </a:rPr>
              <a:t> </a:t>
            </a:r>
            <a:r>
              <a:rPr lang="es-ES" sz="2400" b="1" dirty="0" err="1">
                <a:solidFill>
                  <a:schemeClr val="tx1">
                    <a:lumMod val="50000"/>
                  </a:schemeClr>
                </a:solidFill>
              </a:rPr>
              <a:t>park</a:t>
            </a:r>
            <a:r>
              <a:rPr lang="es-ES" sz="2400" b="1" dirty="0">
                <a:solidFill>
                  <a:schemeClr val="tx1">
                    <a:lumMod val="50000"/>
                  </a:schemeClr>
                </a:solidFill>
              </a:rPr>
              <a:t> </a:t>
            </a:r>
            <a:r>
              <a:rPr lang="pl-PL" sz="2400" b="1" dirty="0">
                <a:solidFill>
                  <a:schemeClr val="tx1">
                    <a:lumMod val="50000"/>
                  </a:schemeClr>
                </a:solidFill>
              </a:rPr>
              <a:t>        </a:t>
            </a:r>
            <a:r>
              <a:rPr lang="es-ES" sz="2400" b="1" dirty="0">
                <a:solidFill>
                  <a:schemeClr val="tx1">
                    <a:lumMod val="50000"/>
                  </a:schemeClr>
                </a:solidFill>
              </a:rPr>
              <a:t>(</a:t>
            </a:r>
            <a:r>
              <a:rPr lang="es-ES" sz="2400" b="1" dirty="0" err="1">
                <a:solidFill>
                  <a:schemeClr val="tx1">
                    <a:lumMod val="50000"/>
                  </a:schemeClr>
                </a:solidFill>
              </a:rPr>
              <a:t>with</a:t>
            </a:r>
            <a:r>
              <a:rPr lang="es-ES" sz="2400" b="1" dirty="0">
                <a:solidFill>
                  <a:schemeClr val="tx1">
                    <a:lumMod val="50000"/>
                  </a:schemeClr>
                </a:solidFill>
              </a:rPr>
              <a:t> virtual </a:t>
            </a:r>
            <a:r>
              <a:rPr lang="es-ES" sz="2400" b="1" dirty="0" err="1">
                <a:solidFill>
                  <a:schemeClr val="tx1">
                    <a:lumMod val="50000"/>
                  </a:schemeClr>
                </a:solidFill>
              </a:rPr>
              <a:t>power</a:t>
            </a:r>
            <a:r>
              <a:rPr lang="es-ES" sz="2400" b="1" dirty="0">
                <a:solidFill>
                  <a:schemeClr val="tx1">
                    <a:lumMod val="50000"/>
                  </a:schemeClr>
                </a:solidFill>
              </a:rPr>
              <a:t> p</a:t>
            </a:r>
            <a:r>
              <a:rPr lang="pl-PL" sz="2400" b="1" dirty="0">
                <a:solidFill>
                  <a:schemeClr val="tx1">
                    <a:lumMod val="50000"/>
                  </a:schemeClr>
                </a:solidFill>
              </a:rPr>
              <a:t>l</a:t>
            </a:r>
            <a:r>
              <a:rPr lang="es-ES" sz="2400" b="1" dirty="0" err="1">
                <a:solidFill>
                  <a:schemeClr val="tx1">
                    <a:lumMod val="50000"/>
                  </a:schemeClr>
                </a:solidFill>
              </a:rPr>
              <a:t>ant</a:t>
            </a:r>
            <a:r>
              <a:rPr lang="es-ES" sz="2400" b="1" dirty="0">
                <a:solidFill>
                  <a:schemeClr val="tx1">
                    <a:lumMod val="50000"/>
                  </a:schemeClr>
                </a:solidFill>
              </a:rPr>
              <a:t>)</a:t>
            </a:r>
          </a:p>
          <a:p>
            <a:pPr algn="just"/>
            <a:endParaRPr lang="es-ES" sz="1800" b="1" dirty="0">
              <a:solidFill>
                <a:schemeClr val="tx1">
                  <a:lumMod val="50000"/>
                </a:schemeClr>
              </a:solidFill>
            </a:endParaRPr>
          </a:p>
          <a:p>
            <a:pPr algn="just"/>
            <a:r>
              <a:rPr lang="pl-PL" sz="3600" b="1" dirty="0">
                <a:solidFill>
                  <a:schemeClr val="tx1">
                    <a:lumMod val="50000"/>
                  </a:schemeClr>
                </a:solidFill>
              </a:rPr>
              <a:t>+</a:t>
            </a:r>
          </a:p>
          <a:p>
            <a:pPr algn="just"/>
            <a:endParaRPr lang="pl-PL" sz="1800" b="1" dirty="0">
              <a:solidFill>
                <a:schemeClr val="tx1">
                  <a:lumMod val="50000"/>
                </a:schemeClr>
              </a:solidFill>
            </a:endParaRPr>
          </a:p>
          <a:p>
            <a:pPr algn="just"/>
            <a:r>
              <a:rPr lang="pl-PL" sz="1800" b="1" dirty="0">
                <a:solidFill>
                  <a:schemeClr val="tx1">
                    <a:lumMod val="50000"/>
                  </a:schemeClr>
                </a:solidFill>
              </a:rPr>
              <a:t>Green H</a:t>
            </a:r>
            <a:r>
              <a:rPr lang="pl-PL" sz="1800" b="1" baseline="-25000" dirty="0">
                <a:solidFill>
                  <a:schemeClr val="tx1">
                    <a:lumMod val="50000"/>
                  </a:schemeClr>
                </a:solidFill>
              </a:rPr>
              <a:t>2</a:t>
            </a:r>
            <a:r>
              <a:rPr lang="pl-PL" sz="1800" b="1" dirty="0">
                <a:solidFill>
                  <a:schemeClr val="tx1">
                    <a:lumMod val="50000"/>
                  </a:schemeClr>
                </a:solidFill>
              </a:rPr>
              <a:t> plant</a:t>
            </a:r>
          </a:p>
          <a:p>
            <a:pPr algn="just"/>
            <a:endParaRPr lang="pl-PL" sz="1800" b="1" dirty="0">
              <a:solidFill>
                <a:schemeClr val="tx1">
                  <a:lumMod val="50000"/>
                </a:schemeClr>
              </a:solidFill>
            </a:endParaRPr>
          </a:p>
          <a:p>
            <a:pPr algn="just"/>
            <a:r>
              <a:rPr lang="pl-PL" sz="1800" b="1" dirty="0" err="1">
                <a:solidFill>
                  <a:schemeClr val="tx1">
                    <a:lumMod val="50000"/>
                  </a:schemeClr>
                </a:solidFill>
              </a:rPr>
              <a:t>Molten</a:t>
            </a:r>
            <a:r>
              <a:rPr lang="pl-PL" sz="1800" b="1" dirty="0">
                <a:solidFill>
                  <a:schemeClr val="tx1">
                    <a:lumMod val="50000"/>
                  </a:schemeClr>
                </a:solidFill>
              </a:rPr>
              <a:t> salt plant</a:t>
            </a:r>
          </a:p>
          <a:p>
            <a:pPr algn="just"/>
            <a:endParaRPr lang="pl-PL" sz="1800" b="1" dirty="0">
              <a:solidFill>
                <a:schemeClr val="tx1">
                  <a:lumMod val="50000"/>
                </a:schemeClr>
              </a:solidFill>
            </a:endParaRPr>
          </a:p>
          <a:p>
            <a:pPr algn="just"/>
            <a:r>
              <a:rPr lang="pl-PL" sz="1800" b="1" dirty="0" err="1">
                <a:solidFill>
                  <a:schemeClr val="tx1">
                    <a:lumMod val="50000"/>
                  </a:schemeClr>
                </a:solidFill>
              </a:rPr>
              <a:t>Batteries</a:t>
            </a:r>
            <a:endParaRPr lang="pl-PL" sz="1800" b="1" dirty="0">
              <a:solidFill>
                <a:schemeClr val="tx1">
                  <a:lumMod val="50000"/>
                </a:schemeClr>
              </a:solidFill>
            </a:endParaRPr>
          </a:p>
          <a:p>
            <a:pPr algn="just"/>
            <a:endParaRPr lang="pl-PL" sz="1800" b="1" dirty="0">
              <a:solidFill>
                <a:schemeClr val="tx1">
                  <a:lumMod val="50000"/>
                </a:schemeClr>
              </a:solidFill>
            </a:endParaRPr>
          </a:p>
          <a:p>
            <a:pPr algn="just"/>
            <a:r>
              <a:rPr lang="pl-PL" sz="1800" b="1" dirty="0" err="1">
                <a:solidFill>
                  <a:schemeClr val="tx1">
                    <a:lumMod val="50000"/>
                  </a:schemeClr>
                </a:solidFill>
              </a:rPr>
              <a:t>Biofuels</a:t>
            </a:r>
            <a:r>
              <a:rPr lang="pl-PL" sz="1800" b="1" dirty="0">
                <a:solidFill>
                  <a:schemeClr val="tx1">
                    <a:lumMod val="50000"/>
                  </a:schemeClr>
                </a:solidFill>
              </a:rPr>
              <a:t> </a:t>
            </a:r>
            <a:r>
              <a:rPr lang="pl-PL" sz="1800" b="1" dirty="0" err="1">
                <a:solidFill>
                  <a:schemeClr val="tx1">
                    <a:lumMod val="50000"/>
                  </a:schemeClr>
                </a:solidFill>
              </a:rPr>
              <a:t>production</a:t>
            </a:r>
            <a:endParaRPr lang="pl-PL" sz="1800" b="1" dirty="0">
              <a:solidFill>
                <a:schemeClr val="tx1">
                  <a:lumMod val="50000"/>
                </a:schemeClr>
              </a:solidFill>
            </a:endParaRPr>
          </a:p>
          <a:p>
            <a:pPr algn="just"/>
            <a:endParaRPr lang="pl-PL" sz="1800" b="1" dirty="0">
              <a:solidFill>
                <a:schemeClr val="tx1">
                  <a:lumMod val="50000"/>
                </a:schemeClr>
              </a:solidFill>
            </a:endParaRPr>
          </a:p>
          <a:p>
            <a:pPr algn="just"/>
            <a:r>
              <a:rPr lang="pl-PL" sz="1800" b="1" dirty="0" err="1">
                <a:solidFill>
                  <a:schemeClr val="tx1">
                    <a:lumMod val="50000"/>
                  </a:schemeClr>
                </a:solidFill>
              </a:rPr>
              <a:t>Biofuels</a:t>
            </a:r>
            <a:r>
              <a:rPr lang="pl-PL" sz="1800" b="1" dirty="0">
                <a:solidFill>
                  <a:schemeClr val="tx1">
                    <a:lumMod val="50000"/>
                  </a:schemeClr>
                </a:solidFill>
              </a:rPr>
              <a:t> </a:t>
            </a:r>
            <a:r>
              <a:rPr lang="pl-PL" sz="1800" b="1" dirty="0" err="1">
                <a:solidFill>
                  <a:schemeClr val="tx1">
                    <a:lumMod val="50000"/>
                  </a:schemeClr>
                </a:solidFill>
              </a:rPr>
              <a:t>combustion</a:t>
            </a:r>
            <a:endParaRPr lang="en-GB" sz="1800" b="1" dirty="0">
              <a:solidFill>
                <a:schemeClr val="tx1">
                  <a:lumMod val="50000"/>
                </a:schemeClr>
              </a:solidFill>
            </a:endParaRPr>
          </a:p>
          <a:p>
            <a:pPr algn="just"/>
            <a:endParaRPr lang="en-GB" sz="1800" dirty="0">
              <a:solidFill>
                <a:schemeClr val="tx1">
                  <a:lumMod val="50000"/>
                </a:schemeClr>
              </a:solidFill>
            </a:endParaRPr>
          </a:p>
        </p:txBody>
      </p:sp>
      <p:pic>
        <p:nvPicPr>
          <p:cNvPr id="3" name="Imagen 2">
            <a:extLst>
              <a:ext uri="{FF2B5EF4-FFF2-40B4-BE49-F238E27FC236}">
                <a16:creationId xmlns:a16="http://schemas.microsoft.com/office/drawing/2014/main" id="{4FDFC0A8-FD66-F38F-1D00-74917B3B6CC0}"/>
              </a:ext>
            </a:extLst>
          </p:cNvPr>
          <p:cNvPicPr>
            <a:picLocks noChangeAspect="1"/>
          </p:cNvPicPr>
          <p:nvPr/>
        </p:nvPicPr>
        <p:blipFill rotWithShape="1">
          <a:blip r:embed="rId3"/>
          <a:srcRect l="-30" t="9760" r="57421" b="17196"/>
          <a:stretch/>
        </p:blipFill>
        <p:spPr>
          <a:xfrm>
            <a:off x="5074193" y="-38100"/>
            <a:ext cx="7093995" cy="6840538"/>
          </a:xfrm>
          <a:prstGeom prst="rect">
            <a:avLst/>
          </a:prstGeom>
        </p:spPr>
      </p:pic>
      <p:sp>
        <p:nvSpPr>
          <p:cNvPr id="6" name="Elipse 5">
            <a:extLst>
              <a:ext uri="{FF2B5EF4-FFF2-40B4-BE49-F238E27FC236}">
                <a16:creationId xmlns:a16="http://schemas.microsoft.com/office/drawing/2014/main" id="{99601BE3-4507-E045-A26E-4AC491F661B7}"/>
              </a:ext>
            </a:extLst>
          </p:cNvPr>
          <p:cNvSpPr/>
          <p:nvPr/>
        </p:nvSpPr>
        <p:spPr>
          <a:xfrm>
            <a:off x="5074193" y="3054096"/>
            <a:ext cx="2936531" cy="485045"/>
          </a:xfrm>
          <a:prstGeom prst="ellipse">
            <a:avLst/>
          </a:prstGeom>
          <a:noFill/>
          <a:ln>
            <a:solidFill>
              <a:srgbClr val="D2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7E9C8A93-9B78-9176-033E-2D03ECF4A995}"/>
              </a:ext>
            </a:extLst>
          </p:cNvPr>
          <p:cNvSpPr/>
          <p:nvPr/>
        </p:nvSpPr>
        <p:spPr>
          <a:xfrm>
            <a:off x="5074192" y="5255476"/>
            <a:ext cx="2936531" cy="249269"/>
          </a:xfrm>
          <a:prstGeom prst="ellipse">
            <a:avLst/>
          </a:prstGeom>
          <a:noFill/>
          <a:ln>
            <a:solidFill>
              <a:srgbClr val="D2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5724531D-8D53-BD7D-4124-B90BA2606410}"/>
              </a:ext>
            </a:extLst>
          </p:cNvPr>
          <p:cNvSpPr/>
          <p:nvPr/>
        </p:nvSpPr>
        <p:spPr>
          <a:xfrm>
            <a:off x="5074193" y="5504889"/>
            <a:ext cx="2936531" cy="432366"/>
          </a:xfrm>
          <a:prstGeom prst="ellipse">
            <a:avLst/>
          </a:prstGeom>
          <a:noFill/>
          <a:ln>
            <a:solidFill>
              <a:srgbClr val="D2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7614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jd-podstawowy">
  <a:themeElements>
    <a:clrScheme name="GIG-kolorystyka">
      <a:dk1>
        <a:srgbClr val="484848"/>
      </a:dk1>
      <a:lt1>
        <a:srgbClr val="92D050"/>
      </a:lt1>
      <a:dk2>
        <a:srgbClr val="616161"/>
      </a:dk2>
      <a:lt2>
        <a:srgbClr val="C2C2C2"/>
      </a:lt2>
      <a:accent1>
        <a:srgbClr val="484848"/>
      </a:accent1>
      <a:accent2>
        <a:srgbClr val="C2C2C2"/>
      </a:accent2>
      <a:accent3>
        <a:srgbClr val="0084B4"/>
      </a:accent3>
      <a:accent4>
        <a:srgbClr val="858585"/>
      </a:accent4>
      <a:accent5>
        <a:srgbClr val="00B050"/>
      </a:accent5>
      <a:accent6>
        <a:srgbClr val="00B0F0"/>
      </a:accent6>
      <a:hlink>
        <a:srgbClr val="00B0F0"/>
      </a:hlink>
      <a:folHlink>
        <a:srgbClr val="0C0C0C"/>
      </a:folHlink>
    </a:clrScheme>
    <a:fontScheme name="Niestandardowy 1">
      <a:majorFont>
        <a:latin typeface="Open Sans"/>
        <a:ea typeface=""/>
        <a:cs typeface=""/>
      </a:majorFont>
      <a:minorFont>
        <a:latin typeface="Open Sans"/>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JSW-INNOWACJE-szablon.pptx" id="{809CB898-216C-40EB-A8AD-18824B4B0A03}" vid="{3A1B2ECF-281E-47DE-9280-496EF06E9AFC}"/>
    </a:ext>
  </a:extLst>
</a:theme>
</file>

<file path=ppt/theme/theme2.xml><?xml version="1.0" encoding="utf-8"?>
<a:theme xmlns:a="http://schemas.openxmlformats.org/drawingml/2006/main" name="1_slajd-podstawowy">
  <a:themeElements>
    <a:clrScheme name="GIG-kolorystyka">
      <a:dk1>
        <a:srgbClr val="484848"/>
      </a:dk1>
      <a:lt1>
        <a:srgbClr val="92D050"/>
      </a:lt1>
      <a:dk2>
        <a:srgbClr val="616161"/>
      </a:dk2>
      <a:lt2>
        <a:srgbClr val="C2C2C2"/>
      </a:lt2>
      <a:accent1>
        <a:srgbClr val="484848"/>
      </a:accent1>
      <a:accent2>
        <a:srgbClr val="C2C2C2"/>
      </a:accent2>
      <a:accent3>
        <a:srgbClr val="0084B4"/>
      </a:accent3>
      <a:accent4>
        <a:srgbClr val="858585"/>
      </a:accent4>
      <a:accent5>
        <a:srgbClr val="00B050"/>
      </a:accent5>
      <a:accent6>
        <a:srgbClr val="00B0F0"/>
      </a:accent6>
      <a:hlink>
        <a:srgbClr val="00B0F0"/>
      </a:hlink>
      <a:folHlink>
        <a:srgbClr val="0C0C0C"/>
      </a:folHlink>
    </a:clrScheme>
    <a:fontScheme name="Niestandardowy 1">
      <a:majorFont>
        <a:latin typeface="Open Sans"/>
        <a:ea typeface=""/>
        <a:cs typeface=""/>
      </a:majorFont>
      <a:minorFont>
        <a:latin typeface="Open Sans"/>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JSW-INNOWACJE-szablon.pptx" id="{809CB898-216C-40EB-A8AD-18824B4B0A03}" vid="{3A1B2ECF-281E-47DE-9280-496EF06E9AFC}"/>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5327</TotalTime>
  <Words>1038</Words>
  <Application>Microsoft Office PowerPoint</Application>
  <PresentationFormat>Custom</PresentationFormat>
  <Paragraphs>150</Paragraphs>
  <Slides>15</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Open Sans</vt:lpstr>
      <vt:lpstr>Times New Roman</vt:lpstr>
      <vt:lpstr>Tw Cen MT</vt:lpstr>
      <vt:lpstr>Wingdings</vt:lpstr>
      <vt:lpstr>Wingdings 3</vt:lpstr>
      <vt:lpstr>slajd-podstawowy</vt:lpstr>
      <vt:lpstr>1_slajd-podstawowy</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Tomasz Chamiga</dc:creator>
  <cp:lastModifiedBy>PEDRO RIESGO FERNANDEZ</cp:lastModifiedBy>
  <cp:revision>163</cp:revision>
  <dcterms:created xsi:type="dcterms:W3CDTF">2018-08-09T11:29:59Z</dcterms:created>
  <dcterms:modified xsi:type="dcterms:W3CDTF">2023-05-20T19:44:10Z</dcterms:modified>
</cp:coreProperties>
</file>